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7" r:id="rId2"/>
    <p:sldId id="258" r:id="rId3"/>
    <p:sldId id="259" r:id="rId4"/>
    <p:sldId id="260" r:id="rId5"/>
    <p:sldId id="261" r:id="rId6"/>
    <p:sldId id="262"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5029" autoAdjust="0"/>
  </p:normalViewPr>
  <p:slideViewPr>
    <p:cSldViewPr snapToGrid="0" showGuides="1">
      <p:cViewPr varScale="1">
        <p:scale>
          <a:sx n="42" d="100"/>
          <a:sy n="42" d="100"/>
        </p:scale>
        <p:origin x="2371" y="43"/>
      </p:cViewPr>
      <p:guideLst>
        <p:guide orient="horz" pos="2160"/>
        <p:guide pos="3840"/>
      </p:guideLst>
    </p:cSldViewPr>
  </p:slideViewPr>
  <p:notesTextViewPr>
    <p:cViewPr>
      <p:scale>
        <a:sx n="3" d="2"/>
        <a:sy n="3" d="2"/>
      </p:scale>
      <p:origin x="0" y="0"/>
    </p:cViewPr>
  </p:notesText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7920D3C-9C1D-4F40-9A56-E4915A4C4678}" type="datetimeFigureOut">
              <a:rPr lang="en-GB" smtClean="0"/>
              <a:t>08/03/2024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D67770A-A0E5-4732-8333-371A72353AFF}" type="slidenum">
              <a:rPr lang="en-GB" smtClean="0"/>
              <a:t>‹#›</a:t>
            </a:fld>
            <a:endParaRPr lang="en-GB"/>
          </a:p>
        </p:txBody>
      </p:sp>
    </p:spTree>
    <p:extLst>
      <p:ext uri="{BB962C8B-B14F-4D97-AF65-F5344CB8AC3E}">
        <p14:creationId xmlns:p14="http://schemas.microsoft.com/office/powerpoint/2010/main" val="263847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04CA60-9236-4321-BD87-3FAEB91FB469}" type="datetimeFigureOut">
              <a:rPr lang="en-GB" smtClean="0"/>
              <a:t>08/03/2024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B0A922-D586-4ABF-AD4D-7EBCEBE5A34F}" type="slidenum">
              <a:rPr lang="en-GB" smtClean="0"/>
              <a:t>‹#›</a:t>
            </a:fld>
            <a:endParaRPr lang="en-GB"/>
          </a:p>
        </p:txBody>
      </p:sp>
    </p:spTree>
    <p:extLst>
      <p:ext uri="{BB962C8B-B14F-4D97-AF65-F5344CB8AC3E}">
        <p14:creationId xmlns:p14="http://schemas.microsoft.com/office/powerpoint/2010/main" val="379461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Introduce care background</a:t>
            </a:r>
          </a:p>
          <a:p>
            <a:pPr marL="171450" indent="-171450">
              <a:buFont typeface="Arial" panose="020B0604020202020204" pitchFamily="34" charset="0"/>
              <a:buChar char="•"/>
            </a:pPr>
            <a:r>
              <a:rPr lang="en-GB" dirty="0"/>
              <a:t>Tell story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AB0A922-D586-4ABF-AD4D-7EBCEBE5A34F}" type="slidenum">
              <a:rPr lang="en-GB" smtClean="0"/>
              <a:t>2</a:t>
            </a:fld>
            <a:endParaRPr lang="en-GB"/>
          </a:p>
        </p:txBody>
      </p:sp>
    </p:spTree>
    <p:extLst>
      <p:ext uri="{BB962C8B-B14F-4D97-AF65-F5344CB8AC3E}">
        <p14:creationId xmlns:p14="http://schemas.microsoft.com/office/powerpoint/2010/main" val="121256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AB0A922-D586-4ABF-AD4D-7EBCEBE5A34F}" type="slidenum">
              <a:rPr lang="en-GB" smtClean="0"/>
              <a:t>3</a:t>
            </a:fld>
            <a:endParaRPr lang="en-GB"/>
          </a:p>
        </p:txBody>
      </p:sp>
    </p:spTree>
    <p:extLst>
      <p:ext uri="{BB962C8B-B14F-4D97-AF65-F5344CB8AC3E}">
        <p14:creationId xmlns:p14="http://schemas.microsoft.com/office/powerpoint/2010/main" val="255444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Preparation: </a:t>
            </a:r>
          </a:p>
          <a:p>
            <a:endParaRPr lang="en-GB" dirty="0"/>
          </a:p>
          <a:p>
            <a:pPr marL="171450" indent="-171450">
              <a:buFont typeface="Arial" panose="020B0604020202020204" pitchFamily="34" charset="0"/>
              <a:buChar char="•"/>
            </a:pPr>
            <a:r>
              <a:rPr lang="en-GB" dirty="0"/>
              <a:t>Training (or lack of)</a:t>
            </a:r>
          </a:p>
          <a:p>
            <a:pPr marL="171450" indent="-171450">
              <a:buFont typeface="Arial" panose="020B0604020202020204" pitchFamily="34" charset="0"/>
              <a:buChar char="•"/>
            </a:pPr>
            <a:r>
              <a:rPr lang="en-GB" dirty="0"/>
              <a:t>Barely mentioned in documents, frameworks, or guidelines</a:t>
            </a:r>
          </a:p>
          <a:p>
            <a:pPr marL="171450" indent="-171450">
              <a:buFont typeface="Arial" panose="020B0604020202020204" pitchFamily="34" charset="0"/>
              <a:buChar char="•"/>
            </a:pPr>
            <a:r>
              <a:rPr lang="en-GB" dirty="0"/>
              <a:t>No participants had any training to support individuals with continence</a:t>
            </a:r>
          </a:p>
          <a:p>
            <a:pPr marL="171450" indent="-171450">
              <a:buFont typeface="Arial" panose="020B0604020202020204" pitchFamily="34" charset="0"/>
              <a:buChar char="•"/>
            </a:pPr>
            <a:r>
              <a:rPr lang="en-GB" dirty="0"/>
              <a:t>Average depiction of continence support</a:t>
            </a:r>
          </a:p>
          <a:p>
            <a:pPr marL="171450" indent="-171450">
              <a:buFont typeface="Arial" panose="020B0604020202020204" pitchFamily="34" charset="0"/>
              <a:buChar char="•"/>
            </a:pPr>
            <a:r>
              <a:rPr lang="en-GB" dirty="0"/>
              <a:t>Skills required: communication, physically managing the continence aid, emotionally supporting the person, multitasking, spatial awareness, behavioural awareness, knowledge of the individual, knowing what pads to use, time management.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Devaluation:</a:t>
            </a:r>
          </a:p>
          <a:p>
            <a:pPr marL="171450" indent="-171450">
              <a:buFont typeface="Arial" panose="020B0604020202020204" pitchFamily="34" charset="0"/>
              <a:buChar char="•"/>
            </a:pPr>
            <a:r>
              <a:rPr lang="en-GB" b="0" dirty="0"/>
              <a:t>Public perception of role – poo, cleaning bums</a:t>
            </a:r>
          </a:p>
          <a:p>
            <a:pPr marL="171450" indent="-171450">
              <a:buFont typeface="Arial" panose="020B0604020202020204" pitchFamily="34" charset="0"/>
              <a:buChar char="•"/>
            </a:pPr>
            <a:r>
              <a:rPr lang="en-GB" b="0" dirty="0"/>
              <a:t>Stigmatisation</a:t>
            </a:r>
          </a:p>
          <a:p>
            <a:pPr marL="171450" indent="-171450">
              <a:buFont typeface="Arial" panose="020B0604020202020204" pitchFamily="34" charset="0"/>
              <a:buChar char="•"/>
            </a:pPr>
            <a:r>
              <a:rPr lang="en-GB" b="0" dirty="0"/>
              <a:t>Marginalisation</a:t>
            </a:r>
          </a:p>
          <a:p>
            <a:pPr marL="171450" indent="-171450">
              <a:buFont typeface="Arial" panose="020B0604020202020204" pitchFamily="34" charset="0"/>
              <a:buChar char="•"/>
            </a:pPr>
            <a:r>
              <a:rPr lang="en-GB" b="0" dirty="0"/>
              <a:t>Judgement </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0" dirty="0"/>
              <a:t>Recap – task that requires a lot of skill but this is not acknowledged, is seen as disgusting and care work is devalued as a result</a:t>
            </a:r>
          </a:p>
          <a:p>
            <a:pPr marL="0" indent="0">
              <a:buFont typeface="Arial" panose="020B0604020202020204" pitchFamily="34" charset="0"/>
              <a:buNone/>
            </a:pPr>
            <a:endParaRPr lang="en-GB" b="0" dirty="0"/>
          </a:p>
          <a:p>
            <a:pPr marL="0" indent="0">
              <a:buFont typeface="Arial" panose="020B0604020202020204" pitchFamily="34" charset="0"/>
              <a:buNone/>
            </a:pPr>
            <a:r>
              <a:rPr lang="en-GB" b="1" dirty="0"/>
              <a:t>Solidifying the line:</a:t>
            </a:r>
          </a:p>
          <a:p>
            <a:pPr marL="171450" indent="-171450">
              <a:buFont typeface="Arial" panose="020B0604020202020204" pitchFamily="34" charset="0"/>
              <a:buChar char="•"/>
            </a:pPr>
            <a:r>
              <a:rPr lang="en-GB" b="0" dirty="0"/>
              <a:t>first exposure to poo is the line to be crossed</a:t>
            </a:r>
          </a:p>
          <a:p>
            <a:pPr marL="171450" indent="-171450">
              <a:buFont typeface="Arial" panose="020B0604020202020204" pitchFamily="34" charset="0"/>
              <a:buChar char="•"/>
            </a:pPr>
            <a:r>
              <a:rPr lang="en-GB" b="0" dirty="0"/>
              <a:t>Crossing that line makes you a carer</a:t>
            </a:r>
          </a:p>
          <a:p>
            <a:pPr marL="171450" indent="-171450">
              <a:buFont typeface="Arial" panose="020B0604020202020204" pitchFamily="34" charset="0"/>
              <a:buChar char="•"/>
            </a:pPr>
            <a:r>
              <a:rPr lang="en-GB" b="0" dirty="0"/>
              <a:t>Inability to cross that line means active exclusion</a:t>
            </a:r>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FAB0A922-D586-4ABF-AD4D-7EBCEBE5A34F}" type="slidenum">
              <a:rPr lang="en-GB" smtClean="0"/>
              <a:t>4</a:t>
            </a:fld>
            <a:endParaRPr lang="en-GB"/>
          </a:p>
        </p:txBody>
      </p:sp>
    </p:spTree>
    <p:extLst>
      <p:ext uri="{BB962C8B-B14F-4D97-AF65-F5344CB8AC3E}">
        <p14:creationId xmlns:p14="http://schemas.microsoft.com/office/powerpoint/2010/main" val="424401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B0A922-D586-4ABF-AD4D-7EBCEBE5A34F}" type="slidenum">
              <a:rPr lang="en-GB" smtClean="0"/>
              <a:t>5</a:t>
            </a:fld>
            <a:endParaRPr lang="en-GB"/>
          </a:p>
        </p:txBody>
      </p:sp>
    </p:spTree>
    <p:extLst>
      <p:ext uri="{BB962C8B-B14F-4D97-AF65-F5344CB8AC3E}">
        <p14:creationId xmlns:p14="http://schemas.microsoft.com/office/powerpoint/2010/main" val="574162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a_Title slide">
    <p:spTree>
      <p:nvGrpSpPr>
        <p:cNvPr id="1" name=""/>
        <p:cNvGrpSpPr/>
        <p:nvPr/>
      </p:nvGrpSpPr>
      <p:grpSpPr>
        <a:xfrm>
          <a:off x="0" y="0"/>
          <a:ext cx="0" cy="0"/>
          <a:chOff x="0" y="0"/>
          <a:chExt cx="0" cy="0"/>
        </a:xfrm>
      </p:grpSpPr>
      <p:sp>
        <p:nvSpPr>
          <p:cNvPr id="8" name="Rechthoek 17">
            <a:extLst>
              <a:ext uri="{FF2B5EF4-FFF2-40B4-BE49-F238E27FC236}">
                <a16:creationId xmlns:a16="http://schemas.microsoft.com/office/drawing/2014/main" xmlns="" id="{552F9B91-4010-4562-9359-EED6891B29B8}"/>
              </a:ext>
            </a:extLst>
          </p:cNvPr>
          <p:cNvSpPr/>
          <p:nvPr/>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xmlns="" id="{1D820570-21E1-43AC-BE0D-02ADF7C4CF21}"/>
              </a:ext>
            </a:extLst>
          </p:cNvPr>
          <p:cNvSpPr/>
          <p:nvPr/>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7" name="Afbeelding 22">
            <a:extLst>
              <a:ext uri="{FF2B5EF4-FFF2-40B4-BE49-F238E27FC236}">
                <a16:creationId xmlns:a16="http://schemas.microsoft.com/office/drawing/2014/main" xmlns="" id="{E63E3581-10E1-4073-944D-F8E146E17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74" y="546282"/>
            <a:ext cx="4325121" cy="1539243"/>
          </a:xfrm>
          <a:prstGeom prst="rect">
            <a:avLst/>
          </a:prstGeom>
        </p:spPr>
      </p:pic>
      <p:sp>
        <p:nvSpPr>
          <p:cNvPr id="9" name="Titel 1">
            <a:extLst>
              <a:ext uri="{FF2B5EF4-FFF2-40B4-BE49-F238E27FC236}">
                <a16:creationId xmlns:a16="http://schemas.microsoft.com/office/drawing/2014/main" xmlns="" id="{A199696C-1A0F-4C0D-85B6-89CC710B7380}"/>
              </a:ext>
            </a:extLst>
          </p:cNvPr>
          <p:cNvSpPr>
            <a:spLocks noGrp="1"/>
          </p:cNvSpPr>
          <p:nvPr>
            <p:ph type="ctrTitle" hasCustomPrompt="1"/>
          </p:nvPr>
        </p:nvSpPr>
        <p:spPr>
          <a:xfrm>
            <a:off x="939978" y="3991480"/>
            <a:ext cx="10177029" cy="1167973"/>
          </a:xfrm>
          <a:prstGeom prst="rect">
            <a:avLst/>
          </a:prstGeom>
        </p:spPr>
        <p:txBody>
          <a:bodyPr anchor="t">
            <a:noAutofit/>
          </a:bodyPr>
          <a:lstStyle>
            <a:lvl1pPr algn="l">
              <a:lnSpc>
                <a:spcPts val="45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12" name="Ondertitel 2">
            <a:extLst>
              <a:ext uri="{FF2B5EF4-FFF2-40B4-BE49-F238E27FC236}">
                <a16:creationId xmlns:a16="http://schemas.microsoft.com/office/drawing/2014/main" xmlns="" id="{7D927364-844D-4A85-B6EB-FBFEED2E4891}"/>
              </a:ext>
            </a:extLst>
          </p:cNvPr>
          <p:cNvSpPr>
            <a:spLocks noGrp="1"/>
          </p:cNvSpPr>
          <p:nvPr>
            <p:ph type="subTitle" idx="1" hasCustomPrompt="1"/>
          </p:nvPr>
        </p:nvSpPr>
        <p:spPr>
          <a:xfrm>
            <a:off x="951129" y="5228106"/>
            <a:ext cx="5563972" cy="351565"/>
          </a:xfrm>
          <a:prstGeom prst="rect">
            <a:avLst/>
          </a:prstGeom>
        </p:spPr>
        <p:txBody>
          <a:bodyPr>
            <a:noAutofit/>
          </a:bodyPr>
          <a:lstStyle>
            <a:lvl1pPr marL="0" indent="0" algn="l">
              <a:buNone/>
              <a:defRPr sz="2000" spc="50" baseline="0">
                <a:solidFill>
                  <a:schemeClr val="tx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13" name="Tijdelijke aanduiding voor tekst 9">
            <a:extLst>
              <a:ext uri="{FF2B5EF4-FFF2-40B4-BE49-F238E27FC236}">
                <a16:creationId xmlns:a16="http://schemas.microsoft.com/office/drawing/2014/main" xmlns="" id="{BFA6C715-12C9-4F92-B6DE-60323A6EC88F}"/>
              </a:ext>
            </a:extLst>
          </p:cNvPr>
          <p:cNvSpPr>
            <a:spLocks noGrp="1"/>
          </p:cNvSpPr>
          <p:nvPr>
            <p:ph type="body" sz="quarter" idx="11" hasCustomPrompt="1"/>
          </p:nvPr>
        </p:nvSpPr>
        <p:spPr>
          <a:xfrm>
            <a:off x="939978" y="5788552"/>
            <a:ext cx="7764847" cy="681075"/>
          </a:xfrm>
          <a:prstGeom prst="rect">
            <a:avLst/>
          </a:prstGeom>
        </p:spPr>
        <p:txBody>
          <a:bodyPr>
            <a:noAutofit/>
          </a:bodyPr>
          <a:lstStyle>
            <a:lvl1pPr marL="0" indent="0">
              <a:buNone/>
              <a:defRPr sz="2000" spc="50" baseline="0">
                <a:solidFill>
                  <a:schemeClr val="tx2"/>
                </a:solidFill>
                <a:latin typeface="+mj-lt"/>
                <a:ea typeface="Aero Light" pitchFamily="50" charset="2"/>
              </a:defRPr>
            </a:lvl1pPr>
          </a:lstStyle>
          <a:p>
            <a:pPr lvl="0"/>
            <a:r>
              <a:rPr lang="nl-NL" dirty="0"/>
              <a:t>Click to add presenter’s name and job title</a:t>
            </a:r>
          </a:p>
        </p:txBody>
      </p:sp>
      <p:sp>
        <p:nvSpPr>
          <p:cNvPr id="3" name="Picture Placeholder 2"/>
          <p:cNvSpPr>
            <a:spLocks noGrp="1"/>
          </p:cNvSpPr>
          <p:nvPr>
            <p:ph type="pic" sz="quarter" idx="12"/>
          </p:nvPr>
        </p:nvSpPr>
        <p:spPr>
          <a:xfrm>
            <a:off x="6229884" y="546282"/>
            <a:ext cx="5517616" cy="3361283"/>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188059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c_Content slid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xmlns="" id="{4F078DCB-93EE-4BE7-A995-4A147D8579B4}"/>
              </a:ext>
            </a:extLst>
          </p:cNvPr>
          <p:cNvSpPr>
            <a:spLocks noGrp="1"/>
          </p:cNvSpPr>
          <p:nvPr>
            <p:ph type="title" hasCustomPrompt="1"/>
          </p:nvPr>
        </p:nvSpPr>
        <p:spPr>
          <a:xfrm>
            <a:off x="483872" y="560367"/>
            <a:ext cx="6592045"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xmlns="" id="{A6DEE0E1-E6DD-48F9-961A-927DFCE67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1" y="6225043"/>
            <a:ext cx="1296848" cy="461379"/>
          </a:xfrm>
          <a:prstGeom prst="rect">
            <a:avLst/>
          </a:prstGeom>
        </p:spPr>
      </p:pic>
      <p:sp>
        <p:nvSpPr>
          <p:cNvPr id="8" name="Rechthoek 17">
            <a:extLst>
              <a:ext uri="{FF2B5EF4-FFF2-40B4-BE49-F238E27FC236}">
                <a16:creationId xmlns:a16="http://schemas.microsoft.com/office/drawing/2014/main" xmlns="" id="{552F9B91-4010-4562-9359-EED6891B29B8}"/>
              </a:ext>
            </a:extLst>
          </p:cNvPr>
          <p:cNvSpPr/>
          <p:nvPr/>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xmlns="" id="{1D820570-21E1-43AC-BE0D-02ADF7C4CF21}"/>
              </a:ext>
            </a:extLst>
          </p:cNvPr>
          <p:cNvSpPr/>
          <p:nvPr/>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Content Placeholder 2"/>
          <p:cNvSpPr>
            <a:spLocks noGrp="1"/>
          </p:cNvSpPr>
          <p:nvPr>
            <p:ph sz="half" idx="1"/>
          </p:nvPr>
        </p:nvSpPr>
        <p:spPr>
          <a:xfrm>
            <a:off x="491616" y="1708353"/>
            <a:ext cx="6584302" cy="4425748"/>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0"/>
          </p:nvPr>
        </p:nvSpPr>
        <p:spPr>
          <a:xfrm>
            <a:off x="7819402" y="560367"/>
            <a:ext cx="3928096" cy="2865613"/>
          </a:xfrm>
          <a:prstGeom prst="rect">
            <a:avLst/>
          </a:prstGeom>
          <a:solidFill>
            <a:schemeClr val="bg1"/>
          </a:solidFill>
        </p:spPr>
        <p:txBody>
          <a:bodyPr/>
          <a:lstStyle/>
          <a:p>
            <a:r>
              <a:rPr lang="en-US"/>
              <a:t>Click icon to add picture</a:t>
            </a:r>
            <a:endParaRPr lang="en-GB" dirty="0"/>
          </a:p>
        </p:txBody>
      </p:sp>
      <p:sp>
        <p:nvSpPr>
          <p:cNvPr id="12" name="Picture Placeholder 2"/>
          <p:cNvSpPr>
            <a:spLocks noGrp="1"/>
          </p:cNvSpPr>
          <p:nvPr>
            <p:ph type="pic" sz="quarter" idx="11"/>
          </p:nvPr>
        </p:nvSpPr>
        <p:spPr>
          <a:xfrm>
            <a:off x="8272329" y="3016665"/>
            <a:ext cx="3919671" cy="3117436"/>
          </a:xfrm>
          <a:prstGeom prst="rect">
            <a:avLst/>
          </a:prstGeom>
          <a:solidFill>
            <a:schemeClr val="bg1"/>
          </a:solidFill>
        </p:spPr>
        <p:txBody>
          <a:bodyPr/>
          <a:lstStyle/>
          <a:p>
            <a:r>
              <a:rPr lang="en-US"/>
              <a:t>Click icon to add picture</a:t>
            </a:r>
            <a:endParaRPr lang="en-GB"/>
          </a:p>
        </p:txBody>
      </p:sp>
    </p:spTree>
    <p:extLst>
      <p:ext uri="{BB962C8B-B14F-4D97-AF65-F5344CB8AC3E}">
        <p14:creationId xmlns:p14="http://schemas.microsoft.com/office/powerpoint/2010/main" val="225761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a_Content slide">
    <p:spTree>
      <p:nvGrpSpPr>
        <p:cNvPr id="1" name=""/>
        <p:cNvGrpSpPr/>
        <p:nvPr/>
      </p:nvGrpSpPr>
      <p:grpSpPr>
        <a:xfrm>
          <a:off x="0" y="0"/>
          <a:ext cx="0" cy="0"/>
          <a:chOff x="0" y="0"/>
          <a:chExt cx="0" cy="0"/>
        </a:xfrm>
      </p:grpSpPr>
      <p:sp>
        <p:nvSpPr>
          <p:cNvPr id="13" name="Rechthoek 16">
            <a:extLst>
              <a:ext uri="{FF2B5EF4-FFF2-40B4-BE49-F238E27FC236}">
                <a16:creationId xmlns:a16="http://schemas.microsoft.com/office/drawing/2014/main" xmlns="" id="{BE1EC009-1AB6-46B3-89FC-A2752A5CC63B}"/>
              </a:ext>
            </a:extLst>
          </p:cNvPr>
          <p:cNvSpPr/>
          <p:nvPr userDrawn="1"/>
        </p:nvSpPr>
        <p:spPr>
          <a:xfrm>
            <a:off x="7913406" y="556624"/>
            <a:ext cx="4278594"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echthoek 17">
            <a:extLst>
              <a:ext uri="{FF2B5EF4-FFF2-40B4-BE49-F238E27FC236}">
                <a16:creationId xmlns:a16="http://schemas.microsoft.com/office/drawing/2014/main" xmlns="" id="{552F9B91-4010-4562-9359-EED6891B29B8}"/>
              </a:ext>
            </a:extLst>
          </p:cNvPr>
          <p:cNvSpPr/>
          <p:nvPr/>
        </p:nvSpPr>
        <p:spPr>
          <a:xfrm>
            <a:off x="7118647" y="3415144"/>
            <a:ext cx="4628852"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itel 1">
            <a:extLst>
              <a:ext uri="{FF2B5EF4-FFF2-40B4-BE49-F238E27FC236}">
                <a16:creationId xmlns:a16="http://schemas.microsoft.com/office/drawing/2014/main" xmlns="" id="{4F078DCB-93EE-4BE7-A995-4A147D8579B4}"/>
              </a:ext>
            </a:extLst>
          </p:cNvPr>
          <p:cNvSpPr>
            <a:spLocks noGrp="1"/>
          </p:cNvSpPr>
          <p:nvPr>
            <p:ph type="title" hasCustomPrompt="1"/>
          </p:nvPr>
        </p:nvSpPr>
        <p:spPr>
          <a:xfrm>
            <a:off x="483873" y="560367"/>
            <a:ext cx="6913677"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xmlns="" id="{A6DEE0E1-E6DD-48F9-961A-927DFCE67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1" y="6225043"/>
            <a:ext cx="1296848" cy="461379"/>
          </a:xfrm>
          <a:prstGeom prst="rect">
            <a:avLst/>
          </a:prstGeom>
        </p:spPr>
      </p:pic>
      <p:sp>
        <p:nvSpPr>
          <p:cNvPr id="7" name="Content Placeholder 2"/>
          <p:cNvSpPr>
            <a:spLocks noGrp="1"/>
          </p:cNvSpPr>
          <p:nvPr>
            <p:ph idx="1"/>
          </p:nvPr>
        </p:nvSpPr>
        <p:spPr>
          <a:xfrm>
            <a:off x="491616" y="1708353"/>
            <a:ext cx="6627031" cy="442574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2"/>
          <p:cNvSpPr>
            <a:spLocks noGrp="1"/>
          </p:cNvSpPr>
          <p:nvPr>
            <p:ph type="pic" sz="quarter" idx="10"/>
          </p:nvPr>
        </p:nvSpPr>
        <p:spPr>
          <a:xfrm>
            <a:off x="7397551" y="847142"/>
            <a:ext cx="4153375" cy="3163857"/>
          </a:xfrm>
          <a:prstGeom prst="rect">
            <a:avLst/>
          </a:prstGeom>
          <a:solidFill>
            <a:schemeClr val="bg1"/>
          </a:solidFill>
        </p:spPr>
        <p:txBody>
          <a:bodyPr/>
          <a:lstStyle/>
          <a:p>
            <a:r>
              <a:rPr lang="en-US"/>
              <a:t>Click icon to add picture</a:t>
            </a:r>
            <a:endParaRPr lang="en-GB" dirty="0"/>
          </a:p>
        </p:txBody>
      </p:sp>
      <p:sp>
        <p:nvSpPr>
          <p:cNvPr id="15" name="Picture Placeholder 2"/>
          <p:cNvSpPr>
            <a:spLocks noGrp="1"/>
          </p:cNvSpPr>
          <p:nvPr>
            <p:ph type="pic" sz="quarter" idx="19"/>
          </p:nvPr>
        </p:nvSpPr>
        <p:spPr>
          <a:xfrm>
            <a:off x="8178325" y="3091273"/>
            <a:ext cx="4013675" cy="3378354"/>
          </a:xfrm>
          <a:prstGeom prst="rect">
            <a:avLst/>
          </a:prstGeom>
          <a:solidFill>
            <a:schemeClr val="bg1"/>
          </a:solidFill>
        </p:spPr>
        <p:txBody>
          <a:bodyPr/>
          <a:lstStyle/>
          <a:p>
            <a:r>
              <a:rPr lang="en-US"/>
              <a:t>Click icon to add picture</a:t>
            </a:r>
            <a:endParaRPr lang="en-GB" dirty="0"/>
          </a:p>
        </p:txBody>
      </p:sp>
    </p:spTree>
    <p:extLst>
      <p:ext uri="{BB962C8B-B14F-4D97-AF65-F5344CB8AC3E}">
        <p14:creationId xmlns:p14="http://schemas.microsoft.com/office/powerpoint/2010/main" val="181004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b_Content slide">
    <p:spTree>
      <p:nvGrpSpPr>
        <p:cNvPr id="1" name=""/>
        <p:cNvGrpSpPr/>
        <p:nvPr/>
      </p:nvGrpSpPr>
      <p:grpSpPr>
        <a:xfrm>
          <a:off x="0" y="0"/>
          <a:ext cx="0" cy="0"/>
          <a:chOff x="0" y="0"/>
          <a:chExt cx="0" cy="0"/>
        </a:xfrm>
      </p:grpSpPr>
      <p:sp>
        <p:nvSpPr>
          <p:cNvPr id="15" name="Rechthoek 16">
            <a:extLst>
              <a:ext uri="{FF2B5EF4-FFF2-40B4-BE49-F238E27FC236}">
                <a16:creationId xmlns:a16="http://schemas.microsoft.com/office/drawing/2014/main" xmlns="" id="{BE1EC009-1AB6-46B3-89FC-A2752A5CC63B}"/>
              </a:ext>
            </a:extLst>
          </p:cNvPr>
          <p:cNvSpPr/>
          <p:nvPr userDrawn="1"/>
        </p:nvSpPr>
        <p:spPr>
          <a:xfrm>
            <a:off x="7913406" y="556624"/>
            <a:ext cx="4278594"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Rechthoek 17">
            <a:extLst>
              <a:ext uri="{FF2B5EF4-FFF2-40B4-BE49-F238E27FC236}">
                <a16:creationId xmlns:a16="http://schemas.microsoft.com/office/drawing/2014/main" xmlns="" id="{552F9B91-4010-4562-9359-EED6891B29B8}"/>
              </a:ext>
            </a:extLst>
          </p:cNvPr>
          <p:cNvSpPr/>
          <p:nvPr userDrawn="1"/>
        </p:nvSpPr>
        <p:spPr>
          <a:xfrm>
            <a:off x="7118647" y="3415144"/>
            <a:ext cx="4628852"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itel 1">
            <a:extLst>
              <a:ext uri="{FF2B5EF4-FFF2-40B4-BE49-F238E27FC236}">
                <a16:creationId xmlns:a16="http://schemas.microsoft.com/office/drawing/2014/main" xmlns="" id="{4F078DCB-93EE-4BE7-A995-4A147D8579B4}"/>
              </a:ext>
            </a:extLst>
          </p:cNvPr>
          <p:cNvSpPr>
            <a:spLocks noGrp="1"/>
          </p:cNvSpPr>
          <p:nvPr>
            <p:ph type="title" hasCustomPrompt="1"/>
          </p:nvPr>
        </p:nvSpPr>
        <p:spPr>
          <a:xfrm>
            <a:off x="483872" y="560367"/>
            <a:ext cx="7429533"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xmlns="" id="{A6DEE0E1-E6DD-48F9-961A-927DFCE67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1" y="6225043"/>
            <a:ext cx="1296848" cy="461379"/>
          </a:xfrm>
          <a:prstGeom prst="rect">
            <a:avLst/>
          </a:prstGeom>
        </p:spPr>
      </p:pic>
      <p:sp>
        <p:nvSpPr>
          <p:cNvPr id="7" name="Content Placeholder 2"/>
          <p:cNvSpPr>
            <a:spLocks noGrp="1"/>
          </p:cNvSpPr>
          <p:nvPr>
            <p:ph sz="half" idx="1"/>
          </p:nvPr>
        </p:nvSpPr>
        <p:spPr>
          <a:xfrm>
            <a:off x="491616" y="1708353"/>
            <a:ext cx="6627030" cy="4425748"/>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707406" y="1560520"/>
            <a:ext cx="3040093" cy="1393770"/>
          </a:xfrm>
          <a:prstGeom prst="rect">
            <a:avLst/>
          </a:prstGeom>
        </p:spPr>
        <p:txBody>
          <a:bodyPr/>
          <a:lstStyle>
            <a:lvl1pPr marL="0" indent="0">
              <a:buNone/>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p:txBody>
      </p:sp>
      <p:sp>
        <p:nvSpPr>
          <p:cNvPr id="14" name="Picture Placeholder 2"/>
          <p:cNvSpPr>
            <a:spLocks noGrp="1"/>
          </p:cNvSpPr>
          <p:nvPr>
            <p:ph type="pic" sz="quarter" idx="19"/>
          </p:nvPr>
        </p:nvSpPr>
        <p:spPr>
          <a:xfrm>
            <a:off x="7494663" y="3091273"/>
            <a:ext cx="4697338" cy="3378354"/>
          </a:xfrm>
          <a:prstGeom prst="rect">
            <a:avLst/>
          </a:prstGeom>
          <a:solidFill>
            <a:schemeClr val="bg1"/>
          </a:solidFill>
        </p:spPr>
        <p:txBody>
          <a:bodyPr/>
          <a:lstStyle/>
          <a:p>
            <a:r>
              <a:rPr lang="en-US"/>
              <a:t>Click icon to add picture</a:t>
            </a:r>
            <a:endParaRPr lang="en-GB" dirty="0"/>
          </a:p>
        </p:txBody>
      </p:sp>
    </p:spTree>
    <p:extLst>
      <p:ext uri="{BB962C8B-B14F-4D97-AF65-F5344CB8AC3E}">
        <p14:creationId xmlns:p14="http://schemas.microsoft.com/office/powerpoint/2010/main" val="896552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End slide">
    <p:spTree>
      <p:nvGrpSpPr>
        <p:cNvPr id="1" name=""/>
        <p:cNvGrpSpPr/>
        <p:nvPr/>
      </p:nvGrpSpPr>
      <p:grpSpPr>
        <a:xfrm>
          <a:off x="0" y="0"/>
          <a:ext cx="0" cy="0"/>
          <a:chOff x="0" y="0"/>
          <a:chExt cx="0" cy="0"/>
        </a:xfrm>
      </p:grpSpPr>
      <p:sp>
        <p:nvSpPr>
          <p:cNvPr id="10" name="Rechthoek 16">
            <a:extLst>
              <a:ext uri="{FF2B5EF4-FFF2-40B4-BE49-F238E27FC236}">
                <a16:creationId xmlns:a16="http://schemas.microsoft.com/office/drawing/2014/main" xmlns="" id="{BE1EC009-1AB6-46B3-89FC-A2752A5CC63B}"/>
              </a:ext>
            </a:extLst>
          </p:cNvPr>
          <p:cNvSpPr/>
          <p:nvPr/>
        </p:nvSpPr>
        <p:spPr>
          <a:xfrm>
            <a:off x="7204105" y="566738"/>
            <a:ext cx="4987896" cy="3885622"/>
          </a:xfrm>
          <a:prstGeom prst="rect">
            <a:avLst/>
          </a:prstGeom>
          <a:solidFill>
            <a:srgbClr val="6213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hthoek 17">
            <a:extLst>
              <a:ext uri="{FF2B5EF4-FFF2-40B4-BE49-F238E27FC236}">
                <a16:creationId xmlns:a16="http://schemas.microsoft.com/office/drawing/2014/main" xmlns="" id="{552F9B91-4010-4562-9359-EED6891B29B8}"/>
              </a:ext>
            </a:extLst>
          </p:cNvPr>
          <p:cNvSpPr/>
          <p:nvPr/>
        </p:nvSpPr>
        <p:spPr>
          <a:xfrm>
            <a:off x="1" y="3746090"/>
            <a:ext cx="11451363" cy="3099091"/>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ijdelijke aanduiding voor tekst 12">
            <a:extLst>
              <a:ext uri="{FF2B5EF4-FFF2-40B4-BE49-F238E27FC236}">
                <a16:creationId xmlns:a16="http://schemas.microsoft.com/office/drawing/2014/main" xmlns="" id="{615C7DB6-2966-4805-BDB8-3CC368712F04}"/>
              </a:ext>
            </a:extLst>
          </p:cNvPr>
          <p:cNvSpPr>
            <a:spLocks noGrp="1"/>
          </p:cNvSpPr>
          <p:nvPr>
            <p:ph type="body" sz="quarter" idx="13" hasCustomPrompt="1"/>
          </p:nvPr>
        </p:nvSpPr>
        <p:spPr>
          <a:xfrm>
            <a:off x="929411" y="5486762"/>
            <a:ext cx="5585691" cy="447675"/>
          </a:xfrm>
          <a:prstGeom prst="rect">
            <a:avLst/>
          </a:prstGeom>
        </p:spPr>
        <p:txBody>
          <a:bodyPr>
            <a:noAutofit/>
          </a:bodyPr>
          <a:lstStyle>
            <a:lvl1pPr marL="0" indent="0">
              <a:lnSpc>
                <a:spcPts val="2900"/>
              </a:lnSpc>
              <a:buNone/>
              <a:defRPr sz="2400" spc="40" baseline="0">
                <a:solidFill>
                  <a:schemeClr val="bg1"/>
                </a:solidFill>
                <a:latin typeface="+mn-lt"/>
                <a:ea typeface="Aero Light" pitchFamily="50" charset="2"/>
              </a:defRPr>
            </a:lvl1pPr>
            <a:lvl2pPr marL="457200" indent="0">
              <a:buNone/>
              <a:defRPr sz="2000">
                <a:latin typeface="Aero Light" pitchFamily="50" charset="2"/>
                <a:ea typeface="Aero Light" pitchFamily="50" charset="2"/>
              </a:defRPr>
            </a:lvl2pPr>
            <a:lvl3pPr marL="914400" indent="0">
              <a:buNone/>
              <a:defRPr sz="1800">
                <a:latin typeface="Aero Light" pitchFamily="50" charset="2"/>
                <a:ea typeface="Aero Light" pitchFamily="50" charset="2"/>
              </a:defRPr>
            </a:lvl3pPr>
            <a:lvl4pPr marL="1371600" indent="0">
              <a:buNone/>
              <a:defRPr sz="1600">
                <a:latin typeface="Aero Light" pitchFamily="50" charset="2"/>
                <a:ea typeface="Aero Light" pitchFamily="50" charset="2"/>
              </a:defRPr>
            </a:lvl4pPr>
            <a:lvl5pPr marL="1828800" indent="0">
              <a:buNone/>
              <a:defRPr sz="1600">
                <a:latin typeface="Aero Light" pitchFamily="50" charset="2"/>
                <a:ea typeface="Aero Light" pitchFamily="50" charset="2"/>
              </a:defRPr>
            </a:lvl5pPr>
          </a:lstStyle>
          <a:p>
            <a:pPr lvl="0"/>
            <a:r>
              <a:rPr lang="nl-NL" dirty="0"/>
              <a:t>Click </a:t>
            </a:r>
            <a:r>
              <a:rPr lang="nl-NL" dirty="0" err="1"/>
              <a:t>to</a:t>
            </a:r>
            <a:r>
              <a:rPr lang="nl-NL" dirty="0"/>
              <a:t> </a:t>
            </a:r>
            <a:r>
              <a:rPr lang="nl-NL" dirty="0" err="1"/>
              <a:t>add</a:t>
            </a:r>
            <a:r>
              <a:rPr lang="nl-NL" dirty="0"/>
              <a:t> </a:t>
            </a:r>
            <a:r>
              <a:rPr lang="nl-NL" dirty="0" err="1"/>
              <a:t>subtitle</a:t>
            </a:r>
            <a:endParaRPr lang="en-GB" dirty="0"/>
          </a:p>
        </p:txBody>
      </p:sp>
      <p:pic>
        <p:nvPicPr>
          <p:cNvPr id="12" name="Afbeelding 11">
            <a:extLst>
              <a:ext uri="{FF2B5EF4-FFF2-40B4-BE49-F238E27FC236}">
                <a16:creationId xmlns:a16="http://schemas.microsoft.com/office/drawing/2014/main" xmlns="" id="{E5147CD9-9D85-4ED3-84D6-AA0AB22B9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75" y="546282"/>
            <a:ext cx="4325121" cy="1539243"/>
          </a:xfrm>
          <a:prstGeom prst="rect">
            <a:avLst/>
          </a:prstGeom>
        </p:spPr>
      </p:pic>
      <p:sp>
        <p:nvSpPr>
          <p:cNvPr id="13" name="Text Placeholder 2"/>
          <p:cNvSpPr>
            <a:spLocks noGrp="1"/>
          </p:cNvSpPr>
          <p:nvPr>
            <p:ph type="body" sz="quarter" idx="10" hasCustomPrompt="1"/>
          </p:nvPr>
        </p:nvSpPr>
        <p:spPr>
          <a:xfrm>
            <a:off x="933897" y="4171746"/>
            <a:ext cx="5581204" cy="1304823"/>
          </a:xfrm>
          <a:prstGeom prst="rect">
            <a:avLst/>
          </a:prstGeom>
        </p:spPr>
        <p:txBody>
          <a:bodyPr/>
          <a:lstStyle>
            <a:lvl1pPr marL="0" indent="0">
              <a:buNone/>
              <a:defRPr lang="en-GB" sz="4400" kern="1200" spc="70" baseline="0" dirty="0">
                <a:solidFill>
                  <a:schemeClr val="bg1"/>
                </a:solidFill>
                <a:latin typeface="Calibri bold" panose="020F0702030404030204" pitchFamily="34" charset="0"/>
                <a:ea typeface="Aero Bold" panose="02000000000000000000" pitchFamily="50" charset="2"/>
                <a:cs typeface="Calibri bold" panose="020F0702030404030204" pitchFamily="34" charset="0"/>
              </a:defRPr>
            </a:lvl1pPr>
          </a:lstStyle>
          <a:p>
            <a:pPr lvl="0"/>
            <a:r>
              <a:rPr lang="en-US" dirty="0"/>
              <a:t>CLICK TO ADD </a:t>
            </a:r>
            <a:br>
              <a:rPr lang="en-US" dirty="0"/>
            </a:br>
            <a:r>
              <a:rPr lang="en-US" dirty="0"/>
              <a:t>TITLE</a:t>
            </a:r>
            <a:endParaRPr lang="en-GB" dirty="0"/>
          </a:p>
        </p:txBody>
      </p:sp>
      <p:sp>
        <p:nvSpPr>
          <p:cNvPr id="4" name="Picture Placeholder 3"/>
          <p:cNvSpPr>
            <a:spLocks noGrp="1"/>
          </p:cNvSpPr>
          <p:nvPr>
            <p:ph type="pic" sz="quarter" idx="14"/>
          </p:nvPr>
        </p:nvSpPr>
        <p:spPr>
          <a:xfrm>
            <a:off x="6589283" y="953046"/>
            <a:ext cx="5232400" cy="5159879"/>
          </a:xfrm>
          <a:prstGeom prst="rect">
            <a:avLst/>
          </a:prstGeom>
          <a:solidFill>
            <a:schemeClr val="bg1"/>
          </a:solidFill>
        </p:spPr>
        <p:txBody>
          <a:bodyPr/>
          <a:lstStyle/>
          <a:p>
            <a:r>
              <a:rPr lang="en-US"/>
              <a:t>Click icon to add picture</a:t>
            </a:r>
            <a:endParaRPr lang="en-GB"/>
          </a:p>
        </p:txBody>
      </p:sp>
    </p:spTree>
    <p:extLst>
      <p:ext uri="{BB962C8B-B14F-4D97-AF65-F5344CB8AC3E}">
        <p14:creationId xmlns:p14="http://schemas.microsoft.com/office/powerpoint/2010/main" val="62922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b_Title slide">
    <p:spTree>
      <p:nvGrpSpPr>
        <p:cNvPr id="1" name=""/>
        <p:cNvGrpSpPr/>
        <p:nvPr/>
      </p:nvGrpSpPr>
      <p:grpSpPr>
        <a:xfrm>
          <a:off x="0" y="0"/>
          <a:ext cx="0" cy="0"/>
          <a:chOff x="0" y="0"/>
          <a:chExt cx="0" cy="0"/>
        </a:xfrm>
      </p:grpSpPr>
      <p:sp>
        <p:nvSpPr>
          <p:cNvPr id="8" name="Rechthoek 17">
            <a:extLst>
              <a:ext uri="{FF2B5EF4-FFF2-40B4-BE49-F238E27FC236}">
                <a16:creationId xmlns:a16="http://schemas.microsoft.com/office/drawing/2014/main" xmlns="" id="{552F9B91-4010-4562-9359-EED6891B29B8}"/>
              </a:ext>
            </a:extLst>
          </p:cNvPr>
          <p:cNvSpPr/>
          <p:nvPr/>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xmlns="" id="{1D820570-21E1-43AC-BE0D-02ADF7C4CF21}"/>
              </a:ext>
            </a:extLst>
          </p:cNvPr>
          <p:cNvSpPr/>
          <p:nvPr/>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7" name="Afbeelding 22">
            <a:extLst>
              <a:ext uri="{FF2B5EF4-FFF2-40B4-BE49-F238E27FC236}">
                <a16:creationId xmlns:a16="http://schemas.microsoft.com/office/drawing/2014/main" xmlns="" id="{E63E3581-10E1-4073-944D-F8E146E17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74" y="546282"/>
            <a:ext cx="4325121" cy="1539243"/>
          </a:xfrm>
          <a:prstGeom prst="rect">
            <a:avLst/>
          </a:prstGeom>
        </p:spPr>
      </p:pic>
      <p:sp>
        <p:nvSpPr>
          <p:cNvPr id="9" name="Titel 1">
            <a:extLst>
              <a:ext uri="{FF2B5EF4-FFF2-40B4-BE49-F238E27FC236}">
                <a16:creationId xmlns:a16="http://schemas.microsoft.com/office/drawing/2014/main" xmlns="" id="{A199696C-1A0F-4C0D-85B6-89CC710B7380}"/>
              </a:ext>
            </a:extLst>
          </p:cNvPr>
          <p:cNvSpPr>
            <a:spLocks noGrp="1"/>
          </p:cNvSpPr>
          <p:nvPr>
            <p:ph type="ctrTitle" hasCustomPrompt="1"/>
          </p:nvPr>
        </p:nvSpPr>
        <p:spPr>
          <a:xfrm>
            <a:off x="939977" y="3991480"/>
            <a:ext cx="5575123" cy="1167973"/>
          </a:xfrm>
          <a:prstGeom prst="rect">
            <a:avLst/>
          </a:prstGeom>
        </p:spPr>
        <p:txBody>
          <a:bodyPr anchor="t">
            <a:noAutofit/>
          </a:bodyPr>
          <a:lstStyle>
            <a:lvl1pPr algn="l">
              <a:lnSpc>
                <a:spcPts val="45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12" name="Ondertitel 2">
            <a:extLst>
              <a:ext uri="{FF2B5EF4-FFF2-40B4-BE49-F238E27FC236}">
                <a16:creationId xmlns:a16="http://schemas.microsoft.com/office/drawing/2014/main" xmlns="" id="{7D927364-844D-4A85-B6EB-FBFEED2E4891}"/>
              </a:ext>
            </a:extLst>
          </p:cNvPr>
          <p:cNvSpPr>
            <a:spLocks noGrp="1"/>
          </p:cNvSpPr>
          <p:nvPr>
            <p:ph type="subTitle" idx="1" hasCustomPrompt="1"/>
          </p:nvPr>
        </p:nvSpPr>
        <p:spPr>
          <a:xfrm>
            <a:off x="951129" y="5228106"/>
            <a:ext cx="5563972" cy="351565"/>
          </a:xfrm>
          <a:prstGeom prst="rect">
            <a:avLst/>
          </a:prstGeom>
        </p:spPr>
        <p:txBody>
          <a:bodyPr>
            <a:noAutofit/>
          </a:bodyPr>
          <a:lstStyle>
            <a:lvl1pPr marL="0" indent="0" algn="l">
              <a:buNone/>
              <a:defRPr sz="2000" spc="50" baseline="0">
                <a:solidFill>
                  <a:schemeClr val="tx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13" name="Tijdelijke aanduiding voor tekst 9">
            <a:extLst>
              <a:ext uri="{FF2B5EF4-FFF2-40B4-BE49-F238E27FC236}">
                <a16:creationId xmlns:a16="http://schemas.microsoft.com/office/drawing/2014/main" xmlns="" id="{BFA6C715-12C9-4F92-B6DE-60323A6EC88F}"/>
              </a:ext>
            </a:extLst>
          </p:cNvPr>
          <p:cNvSpPr>
            <a:spLocks noGrp="1"/>
          </p:cNvSpPr>
          <p:nvPr>
            <p:ph type="body" sz="quarter" idx="11" hasCustomPrompt="1"/>
          </p:nvPr>
        </p:nvSpPr>
        <p:spPr>
          <a:xfrm>
            <a:off x="939979" y="5788552"/>
            <a:ext cx="5575123" cy="681075"/>
          </a:xfrm>
          <a:prstGeom prst="rect">
            <a:avLst/>
          </a:prstGeom>
        </p:spPr>
        <p:txBody>
          <a:bodyPr>
            <a:noAutofit/>
          </a:bodyPr>
          <a:lstStyle>
            <a:lvl1pPr marL="0" indent="0">
              <a:buNone/>
              <a:defRPr sz="2000" spc="50" baseline="0">
                <a:solidFill>
                  <a:schemeClr val="tx2"/>
                </a:solidFill>
                <a:latin typeface="+mj-lt"/>
                <a:ea typeface="Aero Light" pitchFamily="50" charset="2"/>
              </a:defRPr>
            </a:lvl1pPr>
          </a:lstStyle>
          <a:p>
            <a:pPr lvl="0"/>
            <a:r>
              <a:rPr lang="nl-NL" dirty="0"/>
              <a:t>Click to add presenter’s name and job title</a:t>
            </a:r>
          </a:p>
        </p:txBody>
      </p:sp>
      <p:sp>
        <p:nvSpPr>
          <p:cNvPr id="3" name="Picture Placeholder 2"/>
          <p:cNvSpPr>
            <a:spLocks noGrp="1"/>
          </p:cNvSpPr>
          <p:nvPr>
            <p:ph type="pic" sz="quarter" idx="12"/>
          </p:nvPr>
        </p:nvSpPr>
        <p:spPr>
          <a:xfrm>
            <a:off x="6515100" y="546100"/>
            <a:ext cx="5223854" cy="5495777"/>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22242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c_Title slide">
    <p:spTree>
      <p:nvGrpSpPr>
        <p:cNvPr id="1" name=""/>
        <p:cNvGrpSpPr/>
        <p:nvPr/>
      </p:nvGrpSpPr>
      <p:grpSpPr>
        <a:xfrm>
          <a:off x="0" y="0"/>
          <a:ext cx="0" cy="0"/>
          <a:chOff x="0" y="0"/>
          <a:chExt cx="0" cy="0"/>
        </a:xfrm>
      </p:grpSpPr>
      <p:sp>
        <p:nvSpPr>
          <p:cNvPr id="8" name="Rechthoek 17">
            <a:extLst>
              <a:ext uri="{FF2B5EF4-FFF2-40B4-BE49-F238E27FC236}">
                <a16:creationId xmlns:a16="http://schemas.microsoft.com/office/drawing/2014/main" xmlns="" id="{552F9B91-4010-4562-9359-EED6891B29B8}"/>
              </a:ext>
            </a:extLst>
          </p:cNvPr>
          <p:cNvSpPr/>
          <p:nvPr/>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xmlns="" id="{1D820570-21E1-43AC-BE0D-02ADF7C4CF21}"/>
              </a:ext>
            </a:extLst>
          </p:cNvPr>
          <p:cNvSpPr/>
          <p:nvPr/>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7" name="Afbeelding 22">
            <a:extLst>
              <a:ext uri="{FF2B5EF4-FFF2-40B4-BE49-F238E27FC236}">
                <a16:creationId xmlns:a16="http://schemas.microsoft.com/office/drawing/2014/main" xmlns="" id="{E63E3581-10E1-4073-944D-F8E146E17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74" y="546282"/>
            <a:ext cx="4325121" cy="1539243"/>
          </a:xfrm>
          <a:prstGeom prst="rect">
            <a:avLst/>
          </a:prstGeom>
        </p:spPr>
      </p:pic>
      <p:sp>
        <p:nvSpPr>
          <p:cNvPr id="9" name="Titel 1">
            <a:extLst>
              <a:ext uri="{FF2B5EF4-FFF2-40B4-BE49-F238E27FC236}">
                <a16:creationId xmlns:a16="http://schemas.microsoft.com/office/drawing/2014/main" xmlns="" id="{A199696C-1A0F-4C0D-85B6-89CC710B7380}"/>
              </a:ext>
            </a:extLst>
          </p:cNvPr>
          <p:cNvSpPr>
            <a:spLocks noGrp="1"/>
          </p:cNvSpPr>
          <p:nvPr>
            <p:ph type="ctrTitle" hasCustomPrompt="1"/>
          </p:nvPr>
        </p:nvSpPr>
        <p:spPr>
          <a:xfrm>
            <a:off x="939977" y="3991480"/>
            <a:ext cx="5575123" cy="1167973"/>
          </a:xfrm>
          <a:prstGeom prst="rect">
            <a:avLst/>
          </a:prstGeom>
        </p:spPr>
        <p:txBody>
          <a:bodyPr anchor="t">
            <a:noAutofit/>
          </a:bodyPr>
          <a:lstStyle>
            <a:lvl1pPr algn="l">
              <a:lnSpc>
                <a:spcPts val="45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12" name="Ondertitel 2">
            <a:extLst>
              <a:ext uri="{FF2B5EF4-FFF2-40B4-BE49-F238E27FC236}">
                <a16:creationId xmlns:a16="http://schemas.microsoft.com/office/drawing/2014/main" xmlns="" id="{7D927364-844D-4A85-B6EB-FBFEED2E4891}"/>
              </a:ext>
            </a:extLst>
          </p:cNvPr>
          <p:cNvSpPr>
            <a:spLocks noGrp="1"/>
          </p:cNvSpPr>
          <p:nvPr>
            <p:ph type="subTitle" idx="1" hasCustomPrompt="1"/>
          </p:nvPr>
        </p:nvSpPr>
        <p:spPr>
          <a:xfrm>
            <a:off x="951129" y="5228106"/>
            <a:ext cx="5563972" cy="351565"/>
          </a:xfrm>
          <a:prstGeom prst="rect">
            <a:avLst/>
          </a:prstGeom>
        </p:spPr>
        <p:txBody>
          <a:bodyPr>
            <a:noAutofit/>
          </a:bodyPr>
          <a:lstStyle>
            <a:lvl1pPr marL="0" indent="0" algn="l">
              <a:buNone/>
              <a:defRPr sz="2000" spc="50" baseline="0">
                <a:solidFill>
                  <a:schemeClr val="tx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13" name="Tijdelijke aanduiding voor tekst 9">
            <a:extLst>
              <a:ext uri="{FF2B5EF4-FFF2-40B4-BE49-F238E27FC236}">
                <a16:creationId xmlns:a16="http://schemas.microsoft.com/office/drawing/2014/main" xmlns="" id="{BFA6C715-12C9-4F92-B6DE-60323A6EC88F}"/>
              </a:ext>
            </a:extLst>
          </p:cNvPr>
          <p:cNvSpPr>
            <a:spLocks noGrp="1"/>
          </p:cNvSpPr>
          <p:nvPr>
            <p:ph type="body" sz="quarter" idx="11" hasCustomPrompt="1"/>
          </p:nvPr>
        </p:nvSpPr>
        <p:spPr>
          <a:xfrm>
            <a:off x="939979" y="5788552"/>
            <a:ext cx="5575123" cy="681075"/>
          </a:xfrm>
          <a:prstGeom prst="rect">
            <a:avLst/>
          </a:prstGeom>
        </p:spPr>
        <p:txBody>
          <a:bodyPr>
            <a:noAutofit/>
          </a:bodyPr>
          <a:lstStyle>
            <a:lvl1pPr marL="0" indent="0">
              <a:buNone/>
              <a:defRPr sz="2000" spc="50" baseline="0">
                <a:solidFill>
                  <a:schemeClr val="tx2"/>
                </a:solidFill>
                <a:latin typeface="+mj-lt"/>
                <a:ea typeface="Aero Light" pitchFamily="50" charset="2"/>
              </a:defRPr>
            </a:lvl1pPr>
          </a:lstStyle>
          <a:p>
            <a:pPr lvl="0"/>
            <a:r>
              <a:rPr lang="nl-NL" dirty="0"/>
              <a:t>Click to add presenter’s name </a:t>
            </a:r>
            <a:br>
              <a:rPr lang="nl-NL" dirty="0"/>
            </a:br>
            <a:r>
              <a:rPr lang="nl-NL" dirty="0"/>
              <a:t>Job title</a:t>
            </a:r>
          </a:p>
        </p:txBody>
      </p:sp>
      <p:sp>
        <p:nvSpPr>
          <p:cNvPr id="3" name="Picture Placeholder 2"/>
          <p:cNvSpPr>
            <a:spLocks noGrp="1"/>
          </p:cNvSpPr>
          <p:nvPr>
            <p:ph type="pic" sz="quarter" idx="12"/>
          </p:nvPr>
        </p:nvSpPr>
        <p:spPr>
          <a:xfrm>
            <a:off x="6358071" y="566738"/>
            <a:ext cx="5389429" cy="2714847"/>
          </a:xfrm>
          <a:prstGeom prst="rect">
            <a:avLst/>
          </a:prstGeom>
        </p:spPr>
        <p:txBody>
          <a:bodyPr/>
          <a:lstStyle/>
          <a:p>
            <a:r>
              <a:rPr lang="en-US"/>
              <a:t>Click icon to add picture</a:t>
            </a:r>
            <a:endParaRPr lang="en-GB"/>
          </a:p>
        </p:txBody>
      </p:sp>
      <p:sp>
        <p:nvSpPr>
          <p:cNvPr id="5" name="Picture Placeholder 4"/>
          <p:cNvSpPr>
            <a:spLocks noGrp="1"/>
          </p:cNvSpPr>
          <p:nvPr>
            <p:ph type="pic" sz="quarter" idx="13"/>
          </p:nvPr>
        </p:nvSpPr>
        <p:spPr>
          <a:xfrm>
            <a:off x="6648628" y="2931207"/>
            <a:ext cx="5548043" cy="3544759"/>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67296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_Title slide">
    <p:spTree>
      <p:nvGrpSpPr>
        <p:cNvPr id="1" name=""/>
        <p:cNvGrpSpPr/>
        <p:nvPr/>
      </p:nvGrpSpPr>
      <p:grpSpPr>
        <a:xfrm>
          <a:off x="0" y="0"/>
          <a:ext cx="0" cy="0"/>
          <a:chOff x="0" y="0"/>
          <a:chExt cx="0" cy="0"/>
        </a:xfrm>
      </p:grpSpPr>
      <p:sp>
        <p:nvSpPr>
          <p:cNvPr id="9" name="Rechthoek 16">
            <a:extLst>
              <a:ext uri="{FF2B5EF4-FFF2-40B4-BE49-F238E27FC236}">
                <a16:creationId xmlns:a16="http://schemas.microsoft.com/office/drawing/2014/main" xmlns="" id="{BE1EC009-1AB6-46B3-89FC-A2752A5CC63B}"/>
              </a:ext>
            </a:extLst>
          </p:cNvPr>
          <p:cNvSpPr/>
          <p:nvPr userDrawn="1"/>
        </p:nvSpPr>
        <p:spPr>
          <a:xfrm>
            <a:off x="7913406" y="556624"/>
            <a:ext cx="4278594"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8" name="Rechthoek 17">
            <a:extLst>
              <a:ext uri="{FF2B5EF4-FFF2-40B4-BE49-F238E27FC236}">
                <a16:creationId xmlns:a16="http://schemas.microsoft.com/office/drawing/2014/main" xmlns="" id="{552F9B91-4010-4562-9359-EED6891B29B8}"/>
              </a:ext>
            </a:extLst>
          </p:cNvPr>
          <p:cNvSpPr/>
          <p:nvPr/>
        </p:nvSpPr>
        <p:spPr>
          <a:xfrm>
            <a:off x="0" y="3415144"/>
            <a:ext cx="11904293" cy="34428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el 1">
            <a:extLst>
              <a:ext uri="{FF2B5EF4-FFF2-40B4-BE49-F238E27FC236}">
                <a16:creationId xmlns:a16="http://schemas.microsoft.com/office/drawing/2014/main" xmlns="" id="{A199696C-1A0F-4C0D-85B6-89CC710B7380}"/>
              </a:ext>
            </a:extLst>
          </p:cNvPr>
          <p:cNvSpPr>
            <a:spLocks noGrp="1"/>
          </p:cNvSpPr>
          <p:nvPr>
            <p:ph type="ctrTitle" hasCustomPrompt="1"/>
          </p:nvPr>
        </p:nvSpPr>
        <p:spPr>
          <a:xfrm>
            <a:off x="939978" y="4127618"/>
            <a:ext cx="10177029" cy="1031835"/>
          </a:xfrm>
          <a:prstGeom prst="rect">
            <a:avLst/>
          </a:prstGeom>
        </p:spPr>
        <p:txBody>
          <a:bodyPr anchor="t">
            <a:noAutofit/>
          </a:bodyPr>
          <a:lstStyle>
            <a:lvl1pPr algn="l">
              <a:lnSpc>
                <a:spcPts val="4500"/>
              </a:lnSpc>
              <a:defRPr sz="4400" spc="70" baseline="0">
                <a:solidFill>
                  <a:schemeClr val="bg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20" name="Ondertitel 2">
            <a:extLst>
              <a:ext uri="{FF2B5EF4-FFF2-40B4-BE49-F238E27FC236}">
                <a16:creationId xmlns:a16="http://schemas.microsoft.com/office/drawing/2014/main" xmlns="" id="{7D927364-844D-4A85-B6EB-FBFEED2E4891}"/>
              </a:ext>
            </a:extLst>
          </p:cNvPr>
          <p:cNvSpPr>
            <a:spLocks noGrp="1"/>
          </p:cNvSpPr>
          <p:nvPr>
            <p:ph type="subTitle" idx="1" hasCustomPrompt="1"/>
          </p:nvPr>
        </p:nvSpPr>
        <p:spPr>
          <a:xfrm>
            <a:off x="951129" y="5228106"/>
            <a:ext cx="5563972" cy="351565"/>
          </a:xfrm>
          <a:prstGeom prst="rect">
            <a:avLst/>
          </a:prstGeom>
        </p:spPr>
        <p:txBody>
          <a:bodyPr>
            <a:noAutofit/>
          </a:bodyPr>
          <a:lstStyle>
            <a:lvl1pPr marL="0" indent="0" algn="l">
              <a:buNone/>
              <a:defRPr sz="2000" spc="50" baseline="0">
                <a:solidFill>
                  <a:schemeClr val="bg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21" name="Tijdelijke aanduiding voor tekst 9">
            <a:extLst>
              <a:ext uri="{FF2B5EF4-FFF2-40B4-BE49-F238E27FC236}">
                <a16:creationId xmlns:a16="http://schemas.microsoft.com/office/drawing/2014/main" xmlns="" id="{BFA6C715-12C9-4F92-B6DE-60323A6EC88F}"/>
              </a:ext>
            </a:extLst>
          </p:cNvPr>
          <p:cNvSpPr>
            <a:spLocks noGrp="1"/>
          </p:cNvSpPr>
          <p:nvPr>
            <p:ph type="body" sz="quarter" idx="11" hasCustomPrompt="1"/>
          </p:nvPr>
        </p:nvSpPr>
        <p:spPr>
          <a:xfrm>
            <a:off x="939978" y="5788552"/>
            <a:ext cx="5575123" cy="681075"/>
          </a:xfrm>
          <a:prstGeom prst="rect">
            <a:avLst/>
          </a:prstGeom>
        </p:spPr>
        <p:txBody>
          <a:bodyPr>
            <a:noAutofit/>
          </a:bodyPr>
          <a:lstStyle>
            <a:lvl1pPr marL="0" indent="0">
              <a:buNone/>
              <a:defRPr sz="2000" spc="50" baseline="0">
                <a:solidFill>
                  <a:schemeClr val="bg2"/>
                </a:solidFill>
                <a:latin typeface="+mj-lt"/>
                <a:ea typeface="Aero Light" pitchFamily="50" charset="2"/>
              </a:defRPr>
            </a:lvl1pPr>
          </a:lstStyle>
          <a:p>
            <a:pPr lvl="0"/>
            <a:r>
              <a:rPr lang="nl-NL" dirty="0"/>
              <a:t>Click to add presenter’s name and job title</a:t>
            </a:r>
          </a:p>
        </p:txBody>
      </p:sp>
      <p:pic>
        <p:nvPicPr>
          <p:cNvPr id="23" name="Afbeelding 22">
            <a:extLst>
              <a:ext uri="{FF2B5EF4-FFF2-40B4-BE49-F238E27FC236}">
                <a16:creationId xmlns:a16="http://schemas.microsoft.com/office/drawing/2014/main" xmlns="" id="{E63E3581-10E1-4073-944D-F8E146E17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74" y="546282"/>
            <a:ext cx="4325121" cy="1539243"/>
          </a:xfrm>
          <a:prstGeom prst="rect">
            <a:avLst/>
          </a:prstGeom>
        </p:spPr>
      </p:pic>
      <p:sp>
        <p:nvSpPr>
          <p:cNvPr id="12" name="Picture Placeholder 2"/>
          <p:cNvSpPr>
            <a:spLocks noGrp="1"/>
          </p:cNvSpPr>
          <p:nvPr>
            <p:ph type="pic" sz="quarter" idx="10"/>
          </p:nvPr>
        </p:nvSpPr>
        <p:spPr>
          <a:xfrm>
            <a:off x="7397551" y="847142"/>
            <a:ext cx="4153375" cy="3163857"/>
          </a:xfrm>
          <a:prstGeom prst="rect">
            <a:avLst/>
          </a:prstGeom>
          <a:solidFill>
            <a:schemeClr val="bg1"/>
          </a:solidFill>
        </p:spPr>
        <p:txBody>
          <a:bodyPr/>
          <a:lstStyle/>
          <a:p>
            <a:r>
              <a:rPr lang="en-US"/>
              <a:t>Click icon to add picture</a:t>
            </a:r>
            <a:endParaRPr lang="en-GB" dirty="0"/>
          </a:p>
        </p:txBody>
      </p:sp>
    </p:spTree>
    <p:extLst>
      <p:ext uri="{BB962C8B-B14F-4D97-AF65-F5344CB8AC3E}">
        <p14:creationId xmlns:p14="http://schemas.microsoft.com/office/powerpoint/2010/main" val="370632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_Title slide">
    <p:spTree>
      <p:nvGrpSpPr>
        <p:cNvPr id="1" name=""/>
        <p:cNvGrpSpPr/>
        <p:nvPr/>
      </p:nvGrpSpPr>
      <p:grpSpPr>
        <a:xfrm>
          <a:off x="0" y="0"/>
          <a:ext cx="0" cy="0"/>
          <a:chOff x="0" y="0"/>
          <a:chExt cx="0" cy="0"/>
        </a:xfrm>
      </p:grpSpPr>
      <p:sp>
        <p:nvSpPr>
          <p:cNvPr id="11" name="Rechthoek 16">
            <a:extLst>
              <a:ext uri="{FF2B5EF4-FFF2-40B4-BE49-F238E27FC236}">
                <a16:creationId xmlns:a16="http://schemas.microsoft.com/office/drawing/2014/main" xmlns="" id="{BE1EC009-1AB6-46B3-89FC-A2752A5CC63B}"/>
              </a:ext>
            </a:extLst>
          </p:cNvPr>
          <p:cNvSpPr/>
          <p:nvPr userDrawn="1"/>
        </p:nvSpPr>
        <p:spPr>
          <a:xfrm>
            <a:off x="7913406" y="556624"/>
            <a:ext cx="4278594"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8" name="Rechthoek 17">
            <a:extLst>
              <a:ext uri="{FF2B5EF4-FFF2-40B4-BE49-F238E27FC236}">
                <a16:creationId xmlns:a16="http://schemas.microsoft.com/office/drawing/2014/main" xmlns="" id="{552F9B91-4010-4562-9359-EED6891B29B8}"/>
              </a:ext>
            </a:extLst>
          </p:cNvPr>
          <p:cNvSpPr/>
          <p:nvPr/>
        </p:nvSpPr>
        <p:spPr>
          <a:xfrm>
            <a:off x="0" y="3415144"/>
            <a:ext cx="11887200" cy="34428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el 1">
            <a:extLst>
              <a:ext uri="{FF2B5EF4-FFF2-40B4-BE49-F238E27FC236}">
                <a16:creationId xmlns:a16="http://schemas.microsoft.com/office/drawing/2014/main" xmlns="" id="{A199696C-1A0F-4C0D-85B6-89CC710B7380}"/>
              </a:ext>
            </a:extLst>
          </p:cNvPr>
          <p:cNvSpPr>
            <a:spLocks noGrp="1"/>
          </p:cNvSpPr>
          <p:nvPr>
            <p:ph type="ctrTitle" hasCustomPrompt="1"/>
          </p:nvPr>
        </p:nvSpPr>
        <p:spPr>
          <a:xfrm>
            <a:off x="939977" y="4119073"/>
            <a:ext cx="6417952" cy="1040380"/>
          </a:xfrm>
          <a:prstGeom prst="rect">
            <a:avLst/>
          </a:prstGeom>
        </p:spPr>
        <p:txBody>
          <a:bodyPr anchor="t">
            <a:noAutofit/>
          </a:bodyPr>
          <a:lstStyle>
            <a:lvl1pPr algn="l">
              <a:lnSpc>
                <a:spcPts val="4500"/>
              </a:lnSpc>
              <a:defRPr sz="4400" spc="70" baseline="0">
                <a:solidFill>
                  <a:schemeClr val="bg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20" name="Ondertitel 2">
            <a:extLst>
              <a:ext uri="{FF2B5EF4-FFF2-40B4-BE49-F238E27FC236}">
                <a16:creationId xmlns:a16="http://schemas.microsoft.com/office/drawing/2014/main" xmlns="" id="{7D927364-844D-4A85-B6EB-FBFEED2E4891}"/>
              </a:ext>
            </a:extLst>
          </p:cNvPr>
          <p:cNvSpPr>
            <a:spLocks noGrp="1"/>
          </p:cNvSpPr>
          <p:nvPr>
            <p:ph type="subTitle" idx="1" hasCustomPrompt="1"/>
          </p:nvPr>
        </p:nvSpPr>
        <p:spPr>
          <a:xfrm>
            <a:off x="951128" y="5228106"/>
            <a:ext cx="6405115" cy="351565"/>
          </a:xfrm>
          <a:prstGeom prst="rect">
            <a:avLst/>
          </a:prstGeom>
        </p:spPr>
        <p:txBody>
          <a:bodyPr>
            <a:noAutofit/>
          </a:bodyPr>
          <a:lstStyle>
            <a:lvl1pPr marL="0" indent="0" algn="l">
              <a:buNone/>
              <a:defRPr sz="2000" spc="50" baseline="0">
                <a:solidFill>
                  <a:schemeClr val="bg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21" name="Tijdelijke aanduiding voor tekst 9">
            <a:extLst>
              <a:ext uri="{FF2B5EF4-FFF2-40B4-BE49-F238E27FC236}">
                <a16:creationId xmlns:a16="http://schemas.microsoft.com/office/drawing/2014/main" xmlns="" id="{BFA6C715-12C9-4F92-B6DE-60323A6EC88F}"/>
              </a:ext>
            </a:extLst>
          </p:cNvPr>
          <p:cNvSpPr>
            <a:spLocks noGrp="1"/>
          </p:cNvSpPr>
          <p:nvPr>
            <p:ph type="body" sz="quarter" idx="11" hasCustomPrompt="1"/>
          </p:nvPr>
        </p:nvSpPr>
        <p:spPr>
          <a:xfrm>
            <a:off x="939979" y="5788552"/>
            <a:ext cx="6417952" cy="602417"/>
          </a:xfrm>
          <a:prstGeom prst="rect">
            <a:avLst/>
          </a:prstGeom>
        </p:spPr>
        <p:txBody>
          <a:bodyPr>
            <a:noAutofit/>
          </a:bodyPr>
          <a:lstStyle>
            <a:lvl1pPr marL="0" indent="0">
              <a:buNone/>
              <a:defRPr sz="2000" spc="50" baseline="0">
                <a:solidFill>
                  <a:schemeClr val="bg2"/>
                </a:solidFill>
                <a:latin typeface="+mj-lt"/>
                <a:ea typeface="Aero Light" pitchFamily="50" charset="2"/>
              </a:defRPr>
            </a:lvl1pPr>
          </a:lstStyle>
          <a:p>
            <a:pPr lvl="0"/>
            <a:r>
              <a:rPr lang="nl-NL" dirty="0"/>
              <a:t>Click to add presenter’s name and </a:t>
            </a:r>
            <a:br>
              <a:rPr lang="nl-NL" dirty="0"/>
            </a:br>
            <a:r>
              <a:rPr lang="nl-NL" dirty="0"/>
              <a:t>job title</a:t>
            </a:r>
          </a:p>
        </p:txBody>
      </p:sp>
      <p:pic>
        <p:nvPicPr>
          <p:cNvPr id="23" name="Afbeelding 22">
            <a:extLst>
              <a:ext uri="{FF2B5EF4-FFF2-40B4-BE49-F238E27FC236}">
                <a16:creationId xmlns:a16="http://schemas.microsoft.com/office/drawing/2014/main" xmlns="" id="{E63E3581-10E1-4073-944D-F8E146E17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74" y="546282"/>
            <a:ext cx="4325121" cy="1539243"/>
          </a:xfrm>
          <a:prstGeom prst="rect">
            <a:avLst/>
          </a:prstGeom>
        </p:spPr>
      </p:pic>
      <p:sp>
        <p:nvSpPr>
          <p:cNvPr id="14" name="Picture Placeholder 2"/>
          <p:cNvSpPr>
            <a:spLocks noGrp="1"/>
          </p:cNvSpPr>
          <p:nvPr>
            <p:ph type="pic" sz="quarter" idx="10"/>
          </p:nvPr>
        </p:nvSpPr>
        <p:spPr>
          <a:xfrm>
            <a:off x="7397551" y="847142"/>
            <a:ext cx="4153375" cy="5543827"/>
          </a:xfrm>
          <a:prstGeom prst="rect">
            <a:avLst/>
          </a:prstGeom>
          <a:solidFill>
            <a:schemeClr val="bg1"/>
          </a:solidFill>
        </p:spPr>
        <p:txBody>
          <a:bodyPr/>
          <a:lstStyle/>
          <a:p>
            <a:r>
              <a:rPr lang="en-US"/>
              <a:t>Click icon to add picture</a:t>
            </a:r>
            <a:endParaRPr lang="en-GB" dirty="0"/>
          </a:p>
        </p:txBody>
      </p:sp>
    </p:spTree>
    <p:extLst>
      <p:ext uri="{BB962C8B-B14F-4D97-AF65-F5344CB8AC3E}">
        <p14:creationId xmlns:p14="http://schemas.microsoft.com/office/powerpoint/2010/main" val="404103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_Title slide">
    <p:spTree>
      <p:nvGrpSpPr>
        <p:cNvPr id="1" name=""/>
        <p:cNvGrpSpPr/>
        <p:nvPr/>
      </p:nvGrpSpPr>
      <p:grpSpPr>
        <a:xfrm>
          <a:off x="0" y="0"/>
          <a:ext cx="0" cy="0"/>
          <a:chOff x="0" y="0"/>
          <a:chExt cx="0" cy="0"/>
        </a:xfrm>
      </p:grpSpPr>
      <p:sp>
        <p:nvSpPr>
          <p:cNvPr id="3" name="Rechthoek 16">
            <a:extLst>
              <a:ext uri="{FF2B5EF4-FFF2-40B4-BE49-F238E27FC236}">
                <a16:creationId xmlns:a16="http://schemas.microsoft.com/office/drawing/2014/main" xmlns="" id="{BE1EC009-1AB6-46B3-89FC-A2752A5CC63B}"/>
              </a:ext>
            </a:extLst>
          </p:cNvPr>
          <p:cNvSpPr/>
          <p:nvPr userDrawn="1"/>
        </p:nvSpPr>
        <p:spPr>
          <a:xfrm>
            <a:off x="7795856" y="556624"/>
            <a:ext cx="4396144"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Rechthoek 17">
            <a:extLst>
              <a:ext uri="{FF2B5EF4-FFF2-40B4-BE49-F238E27FC236}">
                <a16:creationId xmlns:a16="http://schemas.microsoft.com/office/drawing/2014/main" xmlns="" id="{552F9B91-4010-4562-9359-EED6891B29B8}"/>
              </a:ext>
            </a:extLst>
          </p:cNvPr>
          <p:cNvSpPr/>
          <p:nvPr userDrawn="1"/>
        </p:nvSpPr>
        <p:spPr>
          <a:xfrm>
            <a:off x="0" y="3415144"/>
            <a:ext cx="11972657" cy="34428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ndertitel 2">
            <a:extLst>
              <a:ext uri="{FF2B5EF4-FFF2-40B4-BE49-F238E27FC236}">
                <a16:creationId xmlns:a16="http://schemas.microsoft.com/office/drawing/2014/main" xmlns="" id="{7D927364-844D-4A85-B6EB-FBFEED2E4891}"/>
              </a:ext>
            </a:extLst>
          </p:cNvPr>
          <p:cNvSpPr>
            <a:spLocks noGrp="1"/>
          </p:cNvSpPr>
          <p:nvPr>
            <p:ph type="subTitle" idx="1" hasCustomPrompt="1"/>
          </p:nvPr>
        </p:nvSpPr>
        <p:spPr>
          <a:xfrm>
            <a:off x="951129" y="5228106"/>
            <a:ext cx="5563972" cy="351565"/>
          </a:xfrm>
          <a:prstGeom prst="rect">
            <a:avLst/>
          </a:prstGeom>
        </p:spPr>
        <p:txBody>
          <a:bodyPr>
            <a:noAutofit/>
          </a:bodyPr>
          <a:lstStyle>
            <a:lvl1pPr marL="0" indent="0" algn="l">
              <a:buNone/>
              <a:defRPr sz="2000" spc="50" baseline="0">
                <a:solidFill>
                  <a:schemeClr val="bg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7" name="Tijdelijke aanduiding voor tekst 9">
            <a:extLst>
              <a:ext uri="{FF2B5EF4-FFF2-40B4-BE49-F238E27FC236}">
                <a16:creationId xmlns:a16="http://schemas.microsoft.com/office/drawing/2014/main" xmlns="" id="{BFA6C715-12C9-4F92-B6DE-60323A6EC88F}"/>
              </a:ext>
            </a:extLst>
          </p:cNvPr>
          <p:cNvSpPr>
            <a:spLocks noGrp="1"/>
          </p:cNvSpPr>
          <p:nvPr>
            <p:ph type="body" sz="quarter" idx="11" hasCustomPrompt="1"/>
          </p:nvPr>
        </p:nvSpPr>
        <p:spPr>
          <a:xfrm>
            <a:off x="939979" y="5788552"/>
            <a:ext cx="5575123" cy="681075"/>
          </a:xfrm>
          <a:prstGeom prst="rect">
            <a:avLst/>
          </a:prstGeom>
        </p:spPr>
        <p:txBody>
          <a:bodyPr>
            <a:noAutofit/>
          </a:bodyPr>
          <a:lstStyle>
            <a:lvl1pPr marL="0" indent="0">
              <a:buNone/>
              <a:defRPr sz="2000" spc="50" baseline="0">
                <a:solidFill>
                  <a:schemeClr val="bg2"/>
                </a:solidFill>
                <a:latin typeface="+mj-lt"/>
                <a:ea typeface="Aero Light" pitchFamily="50" charset="2"/>
              </a:defRPr>
            </a:lvl1pPr>
          </a:lstStyle>
          <a:p>
            <a:pPr lvl="0"/>
            <a:r>
              <a:rPr lang="nl-NL" dirty="0"/>
              <a:t>Click to add presenter’s name and job title</a:t>
            </a:r>
          </a:p>
        </p:txBody>
      </p:sp>
      <p:pic>
        <p:nvPicPr>
          <p:cNvPr id="8" name="Afbeelding 22">
            <a:extLst>
              <a:ext uri="{FF2B5EF4-FFF2-40B4-BE49-F238E27FC236}">
                <a16:creationId xmlns:a16="http://schemas.microsoft.com/office/drawing/2014/main" xmlns="" id="{E63E3581-10E1-4073-944D-F8E146E17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774" y="546282"/>
            <a:ext cx="4325121" cy="1539243"/>
          </a:xfrm>
          <a:prstGeom prst="rect">
            <a:avLst/>
          </a:prstGeom>
        </p:spPr>
      </p:pic>
      <p:sp>
        <p:nvSpPr>
          <p:cNvPr id="14" name="Text Placeholder 13"/>
          <p:cNvSpPr>
            <a:spLocks noGrp="1"/>
          </p:cNvSpPr>
          <p:nvPr>
            <p:ph type="body" sz="quarter" idx="18" hasCustomPrompt="1"/>
          </p:nvPr>
        </p:nvSpPr>
        <p:spPr>
          <a:xfrm>
            <a:off x="951129" y="4124887"/>
            <a:ext cx="6398135" cy="914400"/>
          </a:xfrm>
          <a:prstGeom prst="rect">
            <a:avLst/>
          </a:prstGeom>
        </p:spPr>
        <p:txBody>
          <a:bodyPr/>
          <a:lstStyle>
            <a:lvl1pPr marL="0" indent="0">
              <a:buNone/>
              <a:defRPr lang="en-US" sz="4400" kern="1200" spc="70" baseline="0" dirty="0" smtClean="0">
                <a:solidFill>
                  <a:schemeClr val="bg2"/>
                </a:solidFill>
                <a:latin typeface="Calibri bold" panose="020F0702030404030204" pitchFamily="34" charset="0"/>
                <a:ea typeface="Aero Bold" panose="02000000000000000000" pitchFamily="50" charset="2"/>
                <a:cs typeface="Calibri bold" panose="020F0702030404030204" pitchFamily="34" charset="0"/>
              </a:defRPr>
            </a:lvl1pPr>
            <a:lvl2pPr>
              <a:defRPr lang="en-US" sz="4400" kern="1200" spc="70" baseline="0" dirty="0" smtClean="0">
                <a:solidFill>
                  <a:schemeClr val="bg2"/>
                </a:solidFill>
                <a:latin typeface="Calibri bold" panose="020F0702030404030204" pitchFamily="34" charset="0"/>
                <a:ea typeface="Aero Bold" panose="02000000000000000000" pitchFamily="50" charset="2"/>
                <a:cs typeface="Calibri bold" panose="020F0702030404030204" pitchFamily="34" charset="0"/>
              </a:defRPr>
            </a:lvl2pPr>
            <a:lvl3pPr>
              <a:defRPr lang="en-US" sz="4400" kern="1200" spc="70" baseline="0" dirty="0" smtClean="0">
                <a:solidFill>
                  <a:schemeClr val="bg2"/>
                </a:solidFill>
                <a:latin typeface="Calibri bold" panose="020F0702030404030204" pitchFamily="34" charset="0"/>
                <a:ea typeface="Aero Bold" panose="02000000000000000000" pitchFamily="50" charset="2"/>
                <a:cs typeface="Calibri bold" panose="020F0702030404030204" pitchFamily="34" charset="0"/>
              </a:defRPr>
            </a:lvl3pPr>
            <a:lvl4pPr>
              <a:defRPr lang="en-US" sz="4400" kern="1200" spc="70" baseline="0" dirty="0" smtClean="0">
                <a:solidFill>
                  <a:schemeClr val="bg2"/>
                </a:solidFill>
                <a:latin typeface="Calibri bold" panose="020F0702030404030204" pitchFamily="34" charset="0"/>
                <a:ea typeface="Aero Bold" panose="02000000000000000000" pitchFamily="50" charset="2"/>
                <a:cs typeface="Calibri bold" panose="020F0702030404030204" pitchFamily="34" charset="0"/>
              </a:defRPr>
            </a:lvl4pPr>
            <a:lvl5pPr>
              <a:defRPr lang="en-GB" sz="4400" kern="1200" spc="70" baseline="0" dirty="0">
                <a:solidFill>
                  <a:schemeClr val="bg2"/>
                </a:solidFill>
                <a:latin typeface="Calibri bold" panose="020F0702030404030204" pitchFamily="34" charset="0"/>
                <a:ea typeface="Aero Bold" panose="02000000000000000000" pitchFamily="50" charset="2"/>
                <a:cs typeface="Calibri bold" panose="020F0702030404030204" pitchFamily="34" charset="0"/>
              </a:defRPr>
            </a:lvl5pPr>
          </a:lstStyle>
          <a:p>
            <a:pPr lvl="0"/>
            <a:r>
              <a:rPr lang="en-US" dirty="0"/>
              <a:t>CLICK TO EDIT TITLE</a:t>
            </a:r>
            <a:endParaRPr lang="en-GB" dirty="0"/>
          </a:p>
        </p:txBody>
      </p:sp>
      <p:sp>
        <p:nvSpPr>
          <p:cNvPr id="15" name="Picture Placeholder 2"/>
          <p:cNvSpPr>
            <a:spLocks noGrp="1"/>
          </p:cNvSpPr>
          <p:nvPr>
            <p:ph type="pic" sz="quarter" idx="10"/>
          </p:nvPr>
        </p:nvSpPr>
        <p:spPr>
          <a:xfrm>
            <a:off x="7397551" y="847142"/>
            <a:ext cx="4153375" cy="3163857"/>
          </a:xfrm>
          <a:prstGeom prst="rect">
            <a:avLst/>
          </a:prstGeom>
          <a:solidFill>
            <a:schemeClr val="bg1"/>
          </a:solidFill>
        </p:spPr>
        <p:txBody>
          <a:bodyPr/>
          <a:lstStyle/>
          <a:p>
            <a:r>
              <a:rPr lang="en-US"/>
              <a:t>Click icon to add picture</a:t>
            </a:r>
            <a:endParaRPr lang="en-GB" dirty="0"/>
          </a:p>
        </p:txBody>
      </p:sp>
      <p:sp>
        <p:nvSpPr>
          <p:cNvPr id="16" name="Picture Placeholder 2"/>
          <p:cNvSpPr>
            <a:spLocks noGrp="1"/>
          </p:cNvSpPr>
          <p:nvPr>
            <p:ph type="pic" sz="quarter" idx="19"/>
          </p:nvPr>
        </p:nvSpPr>
        <p:spPr>
          <a:xfrm>
            <a:off x="8178325" y="3091273"/>
            <a:ext cx="4013675" cy="3378354"/>
          </a:xfrm>
          <a:prstGeom prst="rect">
            <a:avLst/>
          </a:prstGeom>
          <a:solidFill>
            <a:schemeClr val="bg1"/>
          </a:solidFill>
        </p:spPr>
        <p:txBody>
          <a:bodyPr/>
          <a:lstStyle/>
          <a:p>
            <a:r>
              <a:rPr lang="en-US"/>
              <a:t>Click icon to add picture</a:t>
            </a:r>
            <a:endParaRPr lang="en-GB" dirty="0"/>
          </a:p>
        </p:txBody>
      </p:sp>
    </p:spTree>
    <p:extLst>
      <p:ext uri="{BB962C8B-B14F-4D97-AF65-F5344CB8AC3E}">
        <p14:creationId xmlns:p14="http://schemas.microsoft.com/office/powerpoint/2010/main" val="408237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Successes">
    <p:spTree>
      <p:nvGrpSpPr>
        <p:cNvPr id="1" name=""/>
        <p:cNvGrpSpPr/>
        <p:nvPr/>
      </p:nvGrpSpPr>
      <p:grpSpPr>
        <a:xfrm>
          <a:off x="0" y="0"/>
          <a:ext cx="0" cy="0"/>
          <a:chOff x="0" y="0"/>
          <a:chExt cx="0" cy="0"/>
        </a:xfrm>
      </p:grpSpPr>
      <p:sp>
        <p:nvSpPr>
          <p:cNvPr id="4" name="Rechthoek 17">
            <a:extLst>
              <a:ext uri="{FF2B5EF4-FFF2-40B4-BE49-F238E27FC236}">
                <a16:creationId xmlns:a16="http://schemas.microsoft.com/office/drawing/2014/main" xmlns="" id="{552F9B91-4010-4562-9359-EED6891B29B8}"/>
              </a:ext>
            </a:extLst>
          </p:cNvPr>
          <p:cNvSpPr/>
          <p:nvPr userDrawn="1"/>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hthoek 15">
            <a:extLst>
              <a:ext uri="{FF2B5EF4-FFF2-40B4-BE49-F238E27FC236}">
                <a16:creationId xmlns:a16="http://schemas.microsoft.com/office/drawing/2014/main" xmlns="" id="{1D820570-21E1-43AC-BE0D-02ADF7C4CF21}"/>
              </a:ext>
            </a:extLst>
          </p:cNvPr>
          <p:cNvSpPr/>
          <p:nvPr userDrawn="1"/>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 name="Titel 1">
            <a:extLst>
              <a:ext uri="{FF2B5EF4-FFF2-40B4-BE49-F238E27FC236}">
                <a16:creationId xmlns:a16="http://schemas.microsoft.com/office/drawing/2014/main" xmlns="" id="{4F078DCB-93EE-4BE7-A995-4A147D8579B4}"/>
              </a:ext>
            </a:extLst>
          </p:cNvPr>
          <p:cNvSpPr>
            <a:spLocks noGrp="1"/>
          </p:cNvSpPr>
          <p:nvPr>
            <p:ph type="title" hasCustomPrompt="1"/>
          </p:nvPr>
        </p:nvSpPr>
        <p:spPr>
          <a:xfrm>
            <a:off x="483873" y="560367"/>
            <a:ext cx="11144412"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440" y="1482811"/>
            <a:ext cx="9700752" cy="6858000"/>
          </a:xfrm>
          <a:prstGeom prst="rect">
            <a:avLst/>
          </a:prstGeom>
        </p:spPr>
      </p:pic>
    </p:spTree>
    <p:extLst>
      <p:ext uri="{BB962C8B-B14F-4D97-AF65-F5344CB8AC3E}">
        <p14:creationId xmlns:p14="http://schemas.microsoft.com/office/powerpoint/2010/main" val="201080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a_Content slid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xmlns="" id="{4F078DCB-93EE-4BE7-A995-4A147D8579B4}"/>
              </a:ext>
            </a:extLst>
          </p:cNvPr>
          <p:cNvSpPr>
            <a:spLocks noGrp="1"/>
          </p:cNvSpPr>
          <p:nvPr>
            <p:ph type="title" hasCustomPrompt="1"/>
          </p:nvPr>
        </p:nvSpPr>
        <p:spPr>
          <a:xfrm>
            <a:off x="483873" y="560367"/>
            <a:ext cx="11144412"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xmlns="" id="{A6DEE0E1-E6DD-48F9-961A-927DFCE67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1" y="6225043"/>
            <a:ext cx="1296848" cy="461379"/>
          </a:xfrm>
          <a:prstGeom prst="rect">
            <a:avLst/>
          </a:prstGeom>
        </p:spPr>
      </p:pic>
      <p:sp>
        <p:nvSpPr>
          <p:cNvPr id="8" name="Rechthoek 17">
            <a:extLst>
              <a:ext uri="{FF2B5EF4-FFF2-40B4-BE49-F238E27FC236}">
                <a16:creationId xmlns:a16="http://schemas.microsoft.com/office/drawing/2014/main" xmlns="" id="{552F9B91-4010-4562-9359-EED6891B29B8}"/>
              </a:ext>
            </a:extLst>
          </p:cNvPr>
          <p:cNvSpPr/>
          <p:nvPr/>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xmlns="" id="{1D820570-21E1-43AC-BE0D-02ADF7C4CF21}"/>
              </a:ext>
            </a:extLst>
          </p:cNvPr>
          <p:cNvSpPr/>
          <p:nvPr/>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Content Placeholder 2"/>
          <p:cNvSpPr>
            <a:spLocks noGrp="1"/>
          </p:cNvSpPr>
          <p:nvPr>
            <p:ph idx="1"/>
          </p:nvPr>
        </p:nvSpPr>
        <p:spPr>
          <a:xfrm>
            <a:off x="491615" y="1708353"/>
            <a:ext cx="11164868" cy="442574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1488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b_Content slid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xmlns="" id="{4F078DCB-93EE-4BE7-A995-4A147D8579B4}"/>
              </a:ext>
            </a:extLst>
          </p:cNvPr>
          <p:cNvSpPr>
            <a:spLocks noGrp="1"/>
          </p:cNvSpPr>
          <p:nvPr>
            <p:ph type="title" hasCustomPrompt="1"/>
          </p:nvPr>
        </p:nvSpPr>
        <p:spPr>
          <a:xfrm>
            <a:off x="483873" y="560367"/>
            <a:ext cx="11263628"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xmlns="" id="{A6DEE0E1-E6DD-48F9-961A-927DFCE67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1" y="6225043"/>
            <a:ext cx="1296848" cy="461379"/>
          </a:xfrm>
          <a:prstGeom prst="rect">
            <a:avLst/>
          </a:prstGeom>
        </p:spPr>
      </p:pic>
      <p:sp>
        <p:nvSpPr>
          <p:cNvPr id="8" name="Rechthoek 17">
            <a:extLst>
              <a:ext uri="{FF2B5EF4-FFF2-40B4-BE49-F238E27FC236}">
                <a16:creationId xmlns:a16="http://schemas.microsoft.com/office/drawing/2014/main" xmlns="" id="{552F9B91-4010-4562-9359-EED6891B29B8}"/>
              </a:ext>
            </a:extLst>
          </p:cNvPr>
          <p:cNvSpPr/>
          <p:nvPr/>
        </p:nvSpPr>
        <p:spPr>
          <a:xfrm>
            <a:off x="11747499" y="3415144"/>
            <a:ext cx="444501"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xmlns="" id="{1D820570-21E1-43AC-BE0D-02ADF7C4CF21}"/>
              </a:ext>
            </a:extLst>
          </p:cNvPr>
          <p:cNvSpPr/>
          <p:nvPr/>
        </p:nvSpPr>
        <p:spPr>
          <a:xfrm>
            <a:off x="11747499" y="1"/>
            <a:ext cx="44917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Content Placeholder 2"/>
          <p:cNvSpPr>
            <a:spLocks noGrp="1"/>
          </p:cNvSpPr>
          <p:nvPr>
            <p:ph sz="half" idx="1"/>
          </p:nvPr>
        </p:nvSpPr>
        <p:spPr>
          <a:xfrm>
            <a:off x="491616" y="1708353"/>
            <a:ext cx="5384800" cy="4425748"/>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354912" y="1708353"/>
            <a:ext cx="5384800" cy="4425748"/>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5349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810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5" r:id="rId6"/>
    <p:sldLayoutId id="2147483676"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bg1"/>
          </a:solidFill>
          <a:latin typeface="Aero Bold" panose="02000000000000000000" pitchFamily="50" charset="2"/>
          <a:ea typeface="Aero Bold" panose="02000000000000000000" pitchFamily="50" charset="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13567" y="3739245"/>
            <a:ext cx="6844362" cy="1040380"/>
          </a:xfrm>
        </p:spPr>
        <p:txBody>
          <a:bodyPr/>
          <a:lstStyle/>
          <a:p>
            <a:r>
              <a:rPr lang="en-GB" dirty="0"/>
              <a:t>Smells, Mess, and Presents</a:t>
            </a:r>
            <a:br>
              <a:rPr lang="en-GB" dirty="0"/>
            </a:br>
            <a:r>
              <a:rPr lang="en-GB" sz="3200" dirty="0"/>
              <a:t>The role of poo in care team dynamics </a:t>
            </a:r>
            <a:endParaRPr lang="en-GB" dirty="0">
              <a:latin typeface="Calibri Light" panose="020F0302020204030204" pitchFamily="34" charset="0"/>
              <a:cs typeface="Calibri Light" panose="020F0302020204030204" pitchFamily="34" charset="0"/>
            </a:endParaRPr>
          </a:p>
        </p:txBody>
      </p:sp>
      <p:sp>
        <p:nvSpPr>
          <p:cNvPr id="8" name="Text Placeholder 7"/>
          <p:cNvSpPr>
            <a:spLocks noGrp="1"/>
          </p:cNvSpPr>
          <p:nvPr>
            <p:ph type="body" sz="quarter" idx="11"/>
          </p:nvPr>
        </p:nvSpPr>
        <p:spPr>
          <a:xfrm>
            <a:off x="513566" y="6012492"/>
            <a:ext cx="7380753" cy="733747"/>
          </a:xfrm>
        </p:spPr>
        <p:txBody>
          <a:bodyPr/>
          <a:lstStyle/>
          <a:p>
            <a:r>
              <a:rPr lang="en-GB" dirty="0"/>
              <a:t>Leah Fullegar</a:t>
            </a:r>
          </a:p>
          <a:p>
            <a:r>
              <a:rPr lang="en-GB" dirty="0"/>
              <a:t>Research Associate </a:t>
            </a:r>
          </a:p>
          <a:p>
            <a:endParaRPr lang="en-GB" dirty="0"/>
          </a:p>
        </p:txBody>
      </p:sp>
      <p:pic>
        <p:nvPicPr>
          <p:cNvPr id="3" name="Picture Placeholder 2" descr="Tables and chairs in outdoor area of the University of Portsmouth Technology Centre buildin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505" b="5505"/>
          <a:stretch>
            <a:fillRect/>
          </a:stretch>
        </p:blipFill>
        <p:spPr/>
      </p:pic>
    </p:spTree>
    <p:extLst>
      <p:ext uri="{BB962C8B-B14F-4D97-AF65-F5344CB8AC3E}">
        <p14:creationId xmlns:p14="http://schemas.microsoft.com/office/powerpoint/2010/main" val="4105588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About me</a:t>
            </a:r>
          </a:p>
        </p:txBody>
      </p:sp>
      <p:sp>
        <p:nvSpPr>
          <p:cNvPr id="7" name="Content Placeholder 6"/>
          <p:cNvSpPr>
            <a:spLocks noGrp="1"/>
          </p:cNvSpPr>
          <p:nvPr>
            <p:ph idx="1"/>
          </p:nvPr>
        </p:nvSpPr>
        <p:spPr>
          <a:xfrm>
            <a:off x="1715911" y="1431638"/>
            <a:ext cx="9912374" cy="1509145"/>
          </a:xfrm>
        </p:spPr>
        <p:txBody>
          <a:bodyPr/>
          <a:lstStyle/>
          <a:p>
            <a:r>
              <a:rPr lang="en-GB" dirty="0"/>
              <a:t>Care Assistant </a:t>
            </a:r>
          </a:p>
          <a:p>
            <a:r>
              <a:rPr lang="en-GB" dirty="0"/>
              <a:t>Senior Carer</a:t>
            </a:r>
          </a:p>
          <a:p>
            <a:r>
              <a:rPr lang="en-GB" dirty="0"/>
              <a:t>Dementia Unit Manager </a:t>
            </a:r>
          </a:p>
          <a:p>
            <a:endParaRPr lang="en-GB" dirty="0"/>
          </a:p>
        </p:txBody>
      </p:sp>
      <p:sp>
        <p:nvSpPr>
          <p:cNvPr id="4" name="Content Placeholder 6">
            <a:extLst>
              <a:ext uri="{FF2B5EF4-FFF2-40B4-BE49-F238E27FC236}">
                <a16:creationId xmlns:a16="http://schemas.microsoft.com/office/drawing/2014/main" xmlns="" id="{90609751-C41F-49D1-9CAF-B4876D70DABF}"/>
              </a:ext>
            </a:extLst>
          </p:cNvPr>
          <p:cNvSpPr txBox="1">
            <a:spLocks/>
          </p:cNvSpPr>
          <p:nvPr/>
        </p:nvSpPr>
        <p:spPr>
          <a:xfrm>
            <a:off x="6831105" y="4443061"/>
            <a:ext cx="4930053" cy="1724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FD Dementia Studies</a:t>
            </a:r>
          </a:p>
          <a:p>
            <a:r>
              <a:rPr lang="en-GB" dirty="0"/>
              <a:t>BA Applied Health and Social Sciences</a:t>
            </a:r>
          </a:p>
          <a:p>
            <a:r>
              <a:rPr lang="en-GB" dirty="0"/>
              <a:t>PhD Health Sciences (Almost!)</a:t>
            </a:r>
          </a:p>
        </p:txBody>
      </p:sp>
      <p:pic>
        <p:nvPicPr>
          <p:cNvPr id="3" name="Graphic 2" descr="Toilet">
            <a:extLst>
              <a:ext uri="{FF2B5EF4-FFF2-40B4-BE49-F238E27FC236}">
                <a16:creationId xmlns:a16="http://schemas.microsoft.com/office/drawing/2014/main" xmlns="" id="{A87E53F3-5897-47F3-BEF2-802A56B77C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39289" y="1191005"/>
            <a:ext cx="1749778" cy="1749778"/>
          </a:xfrm>
          <a:prstGeom prst="rect">
            <a:avLst/>
          </a:prstGeom>
        </p:spPr>
      </p:pic>
      <p:grpSp>
        <p:nvGrpSpPr>
          <p:cNvPr id="14" name="Group 13">
            <a:extLst>
              <a:ext uri="{FF2B5EF4-FFF2-40B4-BE49-F238E27FC236}">
                <a16:creationId xmlns:a16="http://schemas.microsoft.com/office/drawing/2014/main" xmlns="" id="{3F2564AF-8BE3-4142-AB61-7C133C9ADB75}"/>
              </a:ext>
            </a:extLst>
          </p:cNvPr>
          <p:cNvGrpSpPr/>
          <p:nvPr/>
        </p:nvGrpSpPr>
        <p:grpSpPr>
          <a:xfrm>
            <a:off x="483873" y="4569848"/>
            <a:ext cx="4420217" cy="1212443"/>
            <a:chOff x="483873" y="4569848"/>
            <a:chExt cx="4420217" cy="1212443"/>
          </a:xfrm>
        </p:grpSpPr>
        <p:pic>
          <p:nvPicPr>
            <p:cNvPr id="10" name="Picture 9">
              <a:extLst>
                <a:ext uri="{FF2B5EF4-FFF2-40B4-BE49-F238E27FC236}">
                  <a16:creationId xmlns:a16="http://schemas.microsoft.com/office/drawing/2014/main" xmlns="" id="{2CABD44A-9492-4F32-861E-145045DB8FD9}"/>
                </a:ext>
              </a:extLst>
            </p:cNvPr>
            <p:cNvPicPr>
              <a:picLocks noChangeAspect="1"/>
            </p:cNvPicPr>
            <p:nvPr/>
          </p:nvPicPr>
          <p:blipFill>
            <a:blip r:embed="rId5"/>
            <a:stretch>
              <a:fillRect/>
            </a:stretch>
          </p:blipFill>
          <p:spPr>
            <a:xfrm>
              <a:off x="483873" y="4569848"/>
              <a:ext cx="2524477" cy="495369"/>
            </a:xfrm>
            <a:prstGeom prst="rect">
              <a:avLst/>
            </a:prstGeom>
          </p:spPr>
        </p:pic>
        <p:pic>
          <p:nvPicPr>
            <p:cNvPr id="12" name="Picture 11">
              <a:extLst>
                <a:ext uri="{FF2B5EF4-FFF2-40B4-BE49-F238E27FC236}">
                  <a16:creationId xmlns:a16="http://schemas.microsoft.com/office/drawing/2014/main" xmlns="" id="{C73F0083-42F8-47BD-8AA9-634DF7F8547B}"/>
                </a:ext>
              </a:extLst>
            </p:cNvPr>
            <p:cNvPicPr>
              <a:picLocks noChangeAspect="1"/>
            </p:cNvPicPr>
            <p:nvPr/>
          </p:nvPicPr>
          <p:blipFill>
            <a:blip r:embed="rId6"/>
            <a:stretch>
              <a:fillRect/>
            </a:stretch>
          </p:blipFill>
          <p:spPr>
            <a:xfrm>
              <a:off x="483873" y="4945091"/>
              <a:ext cx="4420217" cy="523948"/>
            </a:xfrm>
            <a:prstGeom prst="rect">
              <a:avLst/>
            </a:prstGeom>
          </p:spPr>
        </p:pic>
        <p:pic>
          <p:nvPicPr>
            <p:cNvPr id="13" name="Picture 12">
              <a:extLst>
                <a:ext uri="{FF2B5EF4-FFF2-40B4-BE49-F238E27FC236}">
                  <a16:creationId xmlns:a16="http://schemas.microsoft.com/office/drawing/2014/main" xmlns="" id="{50CC3E87-9641-4F0F-A445-8BA9EA3FA6B0}"/>
                </a:ext>
              </a:extLst>
            </p:cNvPr>
            <p:cNvPicPr>
              <a:picLocks noChangeAspect="1"/>
            </p:cNvPicPr>
            <p:nvPr/>
          </p:nvPicPr>
          <p:blipFill>
            <a:blip r:embed="rId7"/>
            <a:stretch>
              <a:fillRect/>
            </a:stretch>
          </p:blipFill>
          <p:spPr>
            <a:xfrm>
              <a:off x="591909" y="5420290"/>
              <a:ext cx="3286584" cy="362001"/>
            </a:xfrm>
            <a:prstGeom prst="rect">
              <a:avLst/>
            </a:prstGeom>
          </p:spPr>
        </p:pic>
      </p:grpSp>
    </p:spTree>
    <p:extLst>
      <p:ext uri="{BB962C8B-B14F-4D97-AF65-F5344CB8AC3E}">
        <p14:creationId xmlns:p14="http://schemas.microsoft.com/office/powerpoint/2010/main" val="32659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9D53E-F978-4727-B23B-95FFC6F8F7AF}"/>
              </a:ext>
            </a:extLst>
          </p:cNvPr>
          <p:cNvSpPr>
            <a:spLocks noGrp="1"/>
          </p:cNvSpPr>
          <p:nvPr>
            <p:ph type="title"/>
          </p:nvPr>
        </p:nvSpPr>
        <p:spPr/>
        <p:txBody>
          <a:bodyPr/>
          <a:lstStyle/>
          <a:p>
            <a:r>
              <a:rPr lang="en-GB" dirty="0"/>
              <a:t>Research Project</a:t>
            </a:r>
          </a:p>
        </p:txBody>
      </p:sp>
      <p:sp>
        <p:nvSpPr>
          <p:cNvPr id="3" name="Content Placeholder 2">
            <a:extLst>
              <a:ext uri="{FF2B5EF4-FFF2-40B4-BE49-F238E27FC236}">
                <a16:creationId xmlns:a16="http://schemas.microsoft.com/office/drawing/2014/main" xmlns="" id="{B9DE0AAD-0912-4377-A115-5449D861F747}"/>
              </a:ext>
            </a:extLst>
          </p:cNvPr>
          <p:cNvSpPr>
            <a:spLocks noGrp="1"/>
          </p:cNvSpPr>
          <p:nvPr>
            <p:ph idx="1"/>
          </p:nvPr>
        </p:nvSpPr>
        <p:spPr>
          <a:xfrm>
            <a:off x="483873" y="1324040"/>
            <a:ext cx="11164868" cy="952995"/>
          </a:xfrm>
        </p:spPr>
        <p:txBody>
          <a:bodyPr/>
          <a:lstStyle/>
          <a:p>
            <a:pPr marL="0" indent="0" algn="ctr">
              <a:buNone/>
            </a:pPr>
            <a:r>
              <a:rPr lang="en-GB" i="1" dirty="0"/>
              <a:t>“How is stigma around faecal incontinence (re)produced or mitigated by care staff in care homes, and what care practices aid care staff in this?” </a:t>
            </a:r>
            <a:endParaRPr lang="en-GB" dirty="0"/>
          </a:p>
        </p:txBody>
      </p:sp>
      <p:grpSp>
        <p:nvGrpSpPr>
          <p:cNvPr id="33" name="Group 32">
            <a:extLst>
              <a:ext uri="{FF2B5EF4-FFF2-40B4-BE49-F238E27FC236}">
                <a16:creationId xmlns:a16="http://schemas.microsoft.com/office/drawing/2014/main" xmlns="" id="{310A79A7-F04F-4E0F-B659-011FD096DCA0}"/>
              </a:ext>
            </a:extLst>
          </p:cNvPr>
          <p:cNvGrpSpPr/>
          <p:nvPr/>
        </p:nvGrpSpPr>
        <p:grpSpPr>
          <a:xfrm>
            <a:off x="430639" y="2777066"/>
            <a:ext cx="4633147" cy="3061694"/>
            <a:chOff x="430639" y="2777066"/>
            <a:chExt cx="4633147" cy="3061694"/>
          </a:xfrm>
        </p:grpSpPr>
        <p:sp>
          <p:nvSpPr>
            <p:cNvPr id="5" name="Rectangle: Rounded Corners 4">
              <a:extLst>
                <a:ext uri="{FF2B5EF4-FFF2-40B4-BE49-F238E27FC236}">
                  <a16:creationId xmlns:a16="http://schemas.microsoft.com/office/drawing/2014/main" xmlns="" id="{4E0DB058-4AC4-4DCB-B357-D2D831190358}"/>
                </a:ext>
              </a:extLst>
            </p:cNvPr>
            <p:cNvSpPr/>
            <p:nvPr/>
          </p:nvSpPr>
          <p:spPr>
            <a:xfrm>
              <a:off x="1185334" y="2777066"/>
              <a:ext cx="2822222" cy="1013178"/>
            </a:xfrm>
            <a:prstGeom prst="round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Document Analysis</a:t>
              </a:r>
            </a:p>
          </p:txBody>
        </p:sp>
        <p:cxnSp>
          <p:nvCxnSpPr>
            <p:cNvPr id="8" name="Straight Arrow Connector 7">
              <a:extLst>
                <a:ext uri="{FF2B5EF4-FFF2-40B4-BE49-F238E27FC236}">
                  <a16:creationId xmlns:a16="http://schemas.microsoft.com/office/drawing/2014/main" xmlns="" id="{22FD2888-F86B-4B15-A95F-81DA79A3BB71}"/>
                </a:ext>
              </a:extLst>
            </p:cNvPr>
            <p:cNvCxnSpPr>
              <a:cxnSpLocks/>
              <a:stCxn id="5" idx="2"/>
              <a:endCxn id="9" idx="0"/>
            </p:cNvCxnSpPr>
            <p:nvPr/>
          </p:nvCxnSpPr>
          <p:spPr>
            <a:xfrm flipH="1">
              <a:off x="1238569" y="3790244"/>
              <a:ext cx="1357876" cy="7083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xmlns="" id="{FFDDE53D-B34A-4C16-B3C1-AA49FB9C07EA}"/>
                </a:ext>
              </a:extLst>
            </p:cNvPr>
            <p:cNvSpPr/>
            <p:nvPr/>
          </p:nvSpPr>
          <p:spPr>
            <a:xfrm>
              <a:off x="430639" y="4498622"/>
              <a:ext cx="1615860" cy="609600"/>
            </a:xfrm>
            <a:prstGeom prst="round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CQC Reports</a:t>
              </a:r>
            </a:p>
          </p:txBody>
        </p:sp>
        <p:sp>
          <p:nvSpPr>
            <p:cNvPr id="12" name="Rectangle: Rounded Corners 11">
              <a:extLst>
                <a:ext uri="{FF2B5EF4-FFF2-40B4-BE49-F238E27FC236}">
                  <a16:creationId xmlns:a16="http://schemas.microsoft.com/office/drawing/2014/main" xmlns="" id="{C3AB4673-BAB1-4DC8-A486-374CBC4FB119}"/>
                </a:ext>
              </a:extLst>
            </p:cNvPr>
            <p:cNvSpPr/>
            <p:nvPr/>
          </p:nvSpPr>
          <p:spPr>
            <a:xfrm>
              <a:off x="1788515" y="5229160"/>
              <a:ext cx="1615860" cy="609600"/>
            </a:xfrm>
            <a:prstGeom prst="round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Guidelines</a:t>
              </a:r>
            </a:p>
          </p:txBody>
        </p:sp>
        <p:sp>
          <p:nvSpPr>
            <p:cNvPr id="13" name="Rectangle: Rounded Corners 12">
              <a:extLst>
                <a:ext uri="{FF2B5EF4-FFF2-40B4-BE49-F238E27FC236}">
                  <a16:creationId xmlns:a16="http://schemas.microsoft.com/office/drawing/2014/main" xmlns="" id="{3383E017-1165-427B-8844-95BCF3B09616}"/>
                </a:ext>
              </a:extLst>
            </p:cNvPr>
            <p:cNvSpPr/>
            <p:nvPr/>
          </p:nvSpPr>
          <p:spPr>
            <a:xfrm>
              <a:off x="3447926" y="4498622"/>
              <a:ext cx="1615860" cy="609600"/>
            </a:xfrm>
            <a:prstGeom prst="round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Frameworks</a:t>
              </a:r>
            </a:p>
          </p:txBody>
        </p:sp>
        <p:cxnSp>
          <p:nvCxnSpPr>
            <p:cNvPr id="14" name="Straight Arrow Connector 13">
              <a:extLst>
                <a:ext uri="{FF2B5EF4-FFF2-40B4-BE49-F238E27FC236}">
                  <a16:creationId xmlns:a16="http://schemas.microsoft.com/office/drawing/2014/main" xmlns="" id="{B4144A1C-E2BB-4964-8269-D10715452496}"/>
                </a:ext>
              </a:extLst>
            </p:cNvPr>
            <p:cNvCxnSpPr>
              <a:cxnSpLocks/>
              <a:stCxn id="5" idx="2"/>
              <a:endCxn id="12" idx="0"/>
            </p:cNvCxnSpPr>
            <p:nvPr/>
          </p:nvCxnSpPr>
          <p:spPr>
            <a:xfrm>
              <a:off x="2596445" y="3790244"/>
              <a:ext cx="0" cy="14389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xmlns="" id="{344E213C-811B-4747-984D-B842E0C2FE22}"/>
                </a:ext>
              </a:extLst>
            </p:cNvPr>
            <p:cNvCxnSpPr>
              <a:cxnSpLocks/>
              <a:stCxn id="5" idx="2"/>
              <a:endCxn id="13" idx="0"/>
            </p:cNvCxnSpPr>
            <p:nvPr/>
          </p:nvCxnSpPr>
          <p:spPr>
            <a:xfrm>
              <a:off x="2596445" y="3790244"/>
              <a:ext cx="1659411" cy="708378"/>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2" name="Group 31">
            <a:extLst>
              <a:ext uri="{FF2B5EF4-FFF2-40B4-BE49-F238E27FC236}">
                <a16:creationId xmlns:a16="http://schemas.microsoft.com/office/drawing/2014/main" xmlns="" id="{4FC20CF2-D821-49CC-8A41-FFBFEE41A3D8}"/>
              </a:ext>
            </a:extLst>
          </p:cNvPr>
          <p:cNvGrpSpPr/>
          <p:nvPr/>
        </p:nvGrpSpPr>
        <p:grpSpPr>
          <a:xfrm>
            <a:off x="6203414" y="2789838"/>
            <a:ext cx="5441077" cy="3048922"/>
            <a:chOff x="6203414" y="2789838"/>
            <a:chExt cx="5441077" cy="3048922"/>
          </a:xfrm>
        </p:grpSpPr>
        <p:sp>
          <p:nvSpPr>
            <p:cNvPr id="6" name="Rectangle: Rounded Corners 5">
              <a:extLst>
                <a:ext uri="{FF2B5EF4-FFF2-40B4-BE49-F238E27FC236}">
                  <a16:creationId xmlns:a16="http://schemas.microsoft.com/office/drawing/2014/main" xmlns="" id="{95B62FDC-1D2D-4DD3-9BE0-BB9A8B870A1D}"/>
                </a:ext>
              </a:extLst>
            </p:cNvPr>
            <p:cNvSpPr/>
            <p:nvPr/>
          </p:nvSpPr>
          <p:spPr>
            <a:xfrm>
              <a:off x="7376516" y="2789838"/>
              <a:ext cx="2822222" cy="987634"/>
            </a:xfrm>
            <a:prstGeom prst="round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Interviews</a:t>
              </a:r>
            </a:p>
          </p:txBody>
        </p:sp>
        <p:sp>
          <p:nvSpPr>
            <p:cNvPr id="20" name="Rectangle: Rounded Corners 19">
              <a:extLst>
                <a:ext uri="{FF2B5EF4-FFF2-40B4-BE49-F238E27FC236}">
                  <a16:creationId xmlns:a16="http://schemas.microsoft.com/office/drawing/2014/main" xmlns="" id="{CCB5C3F0-6E36-4D8B-B283-FFF5D60C57D1}"/>
                </a:ext>
              </a:extLst>
            </p:cNvPr>
            <p:cNvSpPr/>
            <p:nvPr/>
          </p:nvSpPr>
          <p:spPr>
            <a:xfrm>
              <a:off x="6203414" y="4509702"/>
              <a:ext cx="1615860" cy="609600"/>
            </a:xfrm>
            <a:prstGeom prst="round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11 Care Assistants</a:t>
              </a:r>
            </a:p>
          </p:txBody>
        </p:sp>
        <p:sp>
          <p:nvSpPr>
            <p:cNvPr id="21" name="Rectangle: Rounded Corners 20">
              <a:extLst>
                <a:ext uri="{FF2B5EF4-FFF2-40B4-BE49-F238E27FC236}">
                  <a16:creationId xmlns:a16="http://schemas.microsoft.com/office/drawing/2014/main" xmlns="" id="{71022E29-559C-44A9-BD63-7051A107F037}"/>
                </a:ext>
              </a:extLst>
            </p:cNvPr>
            <p:cNvSpPr/>
            <p:nvPr/>
          </p:nvSpPr>
          <p:spPr>
            <a:xfrm>
              <a:off x="7979697" y="5229160"/>
              <a:ext cx="1615860" cy="609600"/>
            </a:xfrm>
            <a:prstGeom prst="round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2 Senior Carers</a:t>
              </a:r>
            </a:p>
          </p:txBody>
        </p:sp>
        <p:sp>
          <p:nvSpPr>
            <p:cNvPr id="22" name="Rectangle: Rounded Corners 21">
              <a:extLst>
                <a:ext uri="{FF2B5EF4-FFF2-40B4-BE49-F238E27FC236}">
                  <a16:creationId xmlns:a16="http://schemas.microsoft.com/office/drawing/2014/main" xmlns="" id="{E4110D5B-0964-4217-9B70-C1744AE2A087}"/>
                </a:ext>
              </a:extLst>
            </p:cNvPr>
            <p:cNvSpPr/>
            <p:nvPr/>
          </p:nvSpPr>
          <p:spPr>
            <a:xfrm>
              <a:off x="10028631" y="4498622"/>
              <a:ext cx="1615860" cy="609600"/>
            </a:xfrm>
            <a:prstGeom prst="round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5 Care Managers </a:t>
              </a:r>
            </a:p>
            <a:p>
              <a:pPr algn="ctr"/>
              <a:r>
                <a:rPr lang="en-GB" sz="1400" dirty="0"/>
                <a:t>(1 RN)</a:t>
              </a:r>
            </a:p>
          </p:txBody>
        </p:sp>
        <p:cxnSp>
          <p:nvCxnSpPr>
            <p:cNvPr id="23" name="Straight Arrow Connector 22">
              <a:extLst>
                <a:ext uri="{FF2B5EF4-FFF2-40B4-BE49-F238E27FC236}">
                  <a16:creationId xmlns:a16="http://schemas.microsoft.com/office/drawing/2014/main" xmlns="" id="{DB900792-F287-458A-8930-ACADB65673C5}"/>
                </a:ext>
              </a:extLst>
            </p:cNvPr>
            <p:cNvCxnSpPr>
              <a:cxnSpLocks/>
              <a:stCxn id="6" idx="2"/>
              <a:endCxn id="20" idx="0"/>
            </p:cNvCxnSpPr>
            <p:nvPr/>
          </p:nvCxnSpPr>
          <p:spPr>
            <a:xfrm flipH="1">
              <a:off x="7011344" y="3777472"/>
              <a:ext cx="1776283" cy="7322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xmlns="" id="{B78227D2-B8A2-4638-8504-1D2F13563200}"/>
                </a:ext>
              </a:extLst>
            </p:cNvPr>
            <p:cNvCxnSpPr>
              <a:cxnSpLocks/>
              <a:stCxn id="6" idx="2"/>
              <a:endCxn id="21" idx="0"/>
            </p:cNvCxnSpPr>
            <p:nvPr/>
          </p:nvCxnSpPr>
          <p:spPr>
            <a:xfrm>
              <a:off x="8787627" y="3777472"/>
              <a:ext cx="0" cy="14516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xmlns="" id="{99F8B500-057C-4102-8362-AAF337F0CC13}"/>
                </a:ext>
              </a:extLst>
            </p:cNvPr>
            <p:cNvCxnSpPr>
              <a:cxnSpLocks/>
              <a:stCxn id="6" idx="2"/>
              <a:endCxn id="22" idx="0"/>
            </p:cNvCxnSpPr>
            <p:nvPr/>
          </p:nvCxnSpPr>
          <p:spPr>
            <a:xfrm>
              <a:off x="8787627" y="3777472"/>
              <a:ext cx="2048934" cy="7211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3654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0C374-3C87-4551-9438-C70657A313EA}"/>
              </a:ext>
            </a:extLst>
          </p:cNvPr>
          <p:cNvSpPr>
            <a:spLocks noGrp="1"/>
          </p:cNvSpPr>
          <p:nvPr>
            <p:ph type="title"/>
          </p:nvPr>
        </p:nvSpPr>
        <p:spPr/>
        <p:txBody>
          <a:bodyPr/>
          <a:lstStyle/>
          <a:p>
            <a:r>
              <a:rPr lang="en-GB" dirty="0"/>
              <a:t>Findings</a:t>
            </a:r>
          </a:p>
        </p:txBody>
      </p:sp>
      <p:sp>
        <p:nvSpPr>
          <p:cNvPr id="3" name="TextBox 2">
            <a:extLst>
              <a:ext uri="{FF2B5EF4-FFF2-40B4-BE49-F238E27FC236}">
                <a16:creationId xmlns:a16="http://schemas.microsoft.com/office/drawing/2014/main" xmlns="" id="{A122C98A-8B90-4386-A642-F06D91FA0DDE}"/>
              </a:ext>
            </a:extLst>
          </p:cNvPr>
          <p:cNvSpPr txBox="1"/>
          <p:nvPr/>
        </p:nvSpPr>
        <p:spPr>
          <a:xfrm>
            <a:off x="340659" y="1308847"/>
            <a:ext cx="3702424" cy="4589929"/>
          </a:xfrm>
          <a:prstGeom prst="rect">
            <a:avLst/>
          </a:prstGeom>
        </p:spPr>
        <p:txBody>
          <a:bodyPr vert="horz" wrap="square" lIns="91440" tIns="45720" rIns="91440" bIns="45720" rtlCol="0" anchor="b">
            <a:normAutofit/>
          </a:bodyPr>
          <a:lstStyle/>
          <a:p>
            <a:pPr algn="l"/>
            <a:endParaRPr lang="en-GB" dirty="0"/>
          </a:p>
        </p:txBody>
      </p:sp>
      <p:sp>
        <p:nvSpPr>
          <p:cNvPr id="9" name="Rectangle: Rounded Corners 8">
            <a:extLst>
              <a:ext uri="{FF2B5EF4-FFF2-40B4-BE49-F238E27FC236}">
                <a16:creationId xmlns:a16="http://schemas.microsoft.com/office/drawing/2014/main" xmlns="" id="{4B87CBE1-A5C3-41E3-AD9E-6F717F58D08C}"/>
              </a:ext>
            </a:extLst>
          </p:cNvPr>
          <p:cNvSpPr/>
          <p:nvPr/>
        </p:nvSpPr>
        <p:spPr>
          <a:xfrm>
            <a:off x="340659" y="1072444"/>
            <a:ext cx="3587874" cy="56670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GB" b="1" dirty="0">
                <a:solidFill>
                  <a:schemeClr val="accent4"/>
                </a:solidFill>
              </a:rPr>
              <a:t>Skillset</a:t>
            </a:r>
          </a:p>
          <a:p>
            <a:endParaRPr lang="en-GB" sz="1600" dirty="0">
              <a:solidFill>
                <a:schemeClr val="accent4"/>
              </a:solidFill>
            </a:endParaRPr>
          </a:p>
          <a:p>
            <a:r>
              <a:rPr lang="en-GB" sz="1600" i="1" dirty="0">
                <a:solidFill>
                  <a:schemeClr val="accent4"/>
                </a:solidFill>
              </a:rPr>
              <a:t>“All the residents on all floors all have different incontinence pads and one thing and another. You've got your slips, you've got your pantyliners, you've got the wraparound pants, the pull-up pants, things like that… You'll have one person, so for instance you'll have two carers… you're putting the pad on, and it's just getting one side on. Once you've got one side on, it's not too bad, but it's getting it on properly to be able to then move around and do the other side without getting hit in the face or kicked in the face or kicked in the leg or whichever.”  </a:t>
            </a:r>
          </a:p>
          <a:p>
            <a:pPr algn="r"/>
            <a:r>
              <a:rPr lang="en-GB" sz="1600" b="1" i="1" dirty="0">
                <a:solidFill>
                  <a:schemeClr val="accent4"/>
                </a:solidFill>
              </a:rPr>
              <a:t>Care Assistant, Care Provider 5</a:t>
            </a:r>
          </a:p>
        </p:txBody>
      </p:sp>
      <p:sp>
        <p:nvSpPr>
          <p:cNvPr id="10" name="Rectangle: Rounded Corners 9">
            <a:extLst>
              <a:ext uri="{FF2B5EF4-FFF2-40B4-BE49-F238E27FC236}">
                <a16:creationId xmlns:a16="http://schemas.microsoft.com/office/drawing/2014/main" xmlns="" id="{475E116C-84A8-4B96-8B95-A09F90A5184E}"/>
              </a:ext>
            </a:extLst>
          </p:cNvPr>
          <p:cNvSpPr/>
          <p:nvPr/>
        </p:nvSpPr>
        <p:spPr>
          <a:xfrm>
            <a:off x="4186297" y="1072444"/>
            <a:ext cx="3587874" cy="56670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GB" b="1" dirty="0">
                <a:solidFill>
                  <a:schemeClr val="accent4"/>
                </a:solidFill>
              </a:rPr>
              <a:t>Devaluation</a:t>
            </a:r>
          </a:p>
          <a:p>
            <a:endParaRPr lang="en-GB" sz="1600" i="1" dirty="0">
              <a:solidFill>
                <a:schemeClr val="accent4"/>
              </a:solidFill>
            </a:endParaRPr>
          </a:p>
          <a:p>
            <a:r>
              <a:rPr lang="en-GB" sz="1600" i="1" dirty="0">
                <a:solidFill>
                  <a:schemeClr val="accent4"/>
                </a:solidFill>
              </a:rPr>
              <a:t>“[When I] first left to go into care, I remember going downstairs and telling my manager, and he just looked at me blank and said, ‘What do you want to do that for?’ </a:t>
            </a:r>
          </a:p>
          <a:p>
            <a:r>
              <a:rPr lang="en-GB" sz="1600" i="1" dirty="0">
                <a:solidFill>
                  <a:schemeClr val="accent4"/>
                </a:solidFill>
              </a:rPr>
              <a:t>And I said, ‘But I’ve always wanted to,’ and he was like, ‘What… so you just want to wipe bums for your life?’” </a:t>
            </a:r>
          </a:p>
          <a:p>
            <a:endParaRPr lang="en-GB" sz="1600" i="1" dirty="0">
              <a:solidFill>
                <a:schemeClr val="accent4"/>
              </a:solidFill>
            </a:endParaRPr>
          </a:p>
          <a:p>
            <a:r>
              <a:rPr lang="en-GB" sz="1600" i="1" dirty="0">
                <a:solidFill>
                  <a:schemeClr val="accent4"/>
                </a:solidFill>
              </a:rPr>
              <a:t>“Sometimes it feels almost taboo to tell someone that you’re a carer”</a:t>
            </a:r>
          </a:p>
          <a:p>
            <a:pPr algn="r"/>
            <a:r>
              <a:rPr lang="en-GB" sz="1600" b="1" i="1" dirty="0">
                <a:solidFill>
                  <a:schemeClr val="accent4"/>
                </a:solidFill>
              </a:rPr>
              <a:t>Care Assistant, Care Provider 8</a:t>
            </a:r>
          </a:p>
          <a:p>
            <a:pPr algn="r"/>
            <a:endParaRPr lang="en-GB" sz="1600" i="1" dirty="0">
              <a:solidFill>
                <a:schemeClr val="accent4"/>
              </a:solidFill>
            </a:endParaRPr>
          </a:p>
          <a:p>
            <a:endParaRPr lang="en-GB" sz="1600" i="1" dirty="0">
              <a:solidFill>
                <a:schemeClr val="accent4"/>
              </a:solidFill>
            </a:endParaRPr>
          </a:p>
          <a:p>
            <a:r>
              <a:rPr lang="en-GB" sz="1600" i="1" dirty="0">
                <a:solidFill>
                  <a:schemeClr val="accent4"/>
                </a:solidFill>
              </a:rPr>
              <a:t>“they’re like ‘oh you clean old people’s bums’”</a:t>
            </a:r>
          </a:p>
          <a:p>
            <a:pPr algn="r"/>
            <a:r>
              <a:rPr lang="en-GB" sz="1600" b="1" i="1" dirty="0">
                <a:solidFill>
                  <a:schemeClr val="accent4"/>
                </a:solidFill>
              </a:rPr>
              <a:t>Care Assistant, Care Provider 3</a:t>
            </a:r>
          </a:p>
        </p:txBody>
      </p:sp>
      <p:sp>
        <p:nvSpPr>
          <p:cNvPr id="11" name="Rectangle: Rounded Corners 10">
            <a:extLst>
              <a:ext uri="{FF2B5EF4-FFF2-40B4-BE49-F238E27FC236}">
                <a16:creationId xmlns:a16="http://schemas.microsoft.com/office/drawing/2014/main" xmlns="" id="{B4EE57F8-55C4-476F-82ED-F48CA8A09379}"/>
              </a:ext>
            </a:extLst>
          </p:cNvPr>
          <p:cNvSpPr/>
          <p:nvPr/>
        </p:nvSpPr>
        <p:spPr>
          <a:xfrm>
            <a:off x="8062989" y="1072444"/>
            <a:ext cx="3587874" cy="56670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GB" b="1" dirty="0">
                <a:solidFill>
                  <a:schemeClr val="accent4"/>
                </a:solidFill>
              </a:rPr>
              <a:t>Solidifying the Line</a:t>
            </a:r>
          </a:p>
          <a:p>
            <a:r>
              <a:rPr lang="en-GB" sz="1600" i="1" dirty="0">
                <a:solidFill>
                  <a:schemeClr val="accent4"/>
                </a:solidFill>
              </a:rPr>
              <a:t>“it was a real eye opener to me, I think it could have been kill or cure”</a:t>
            </a:r>
          </a:p>
          <a:p>
            <a:pPr algn="r"/>
            <a:r>
              <a:rPr lang="en-GB" sz="1600" b="1" i="1" dirty="0">
                <a:solidFill>
                  <a:schemeClr val="accent4"/>
                </a:solidFill>
              </a:rPr>
              <a:t>Care Assistant, Care Provider 3</a:t>
            </a:r>
          </a:p>
          <a:p>
            <a:endParaRPr lang="en-GB" sz="1600" b="1" i="1" dirty="0">
              <a:solidFill>
                <a:schemeClr val="accent4"/>
              </a:solidFill>
            </a:endParaRPr>
          </a:p>
          <a:p>
            <a:r>
              <a:rPr lang="en-GB" sz="1600" i="1" dirty="0">
                <a:solidFill>
                  <a:schemeClr val="accent4"/>
                </a:solidFill>
              </a:rPr>
              <a:t>“If you can’t get your head around what you’re doing, it’s not for you.” </a:t>
            </a:r>
          </a:p>
          <a:p>
            <a:pPr algn="r"/>
            <a:r>
              <a:rPr lang="en-GB" sz="1600" b="1" i="1" dirty="0">
                <a:solidFill>
                  <a:schemeClr val="accent4"/>
                </a:solidFill>
              </a:rPr>
              <a:t>Senior Carer, Care Provider 3</a:t>
            </a:r>
          </a:p>
          <a:p>
            <a:pPr algn="r"/>
            <a:endParaRPr lang="en-GB" sz="1600" b="1" i="1" dirty="0">
              <a:solidFill>
                <a:schemeClr val="accent4"/>
              </a:solidFill>
            </a:endParaRPr>
          </a:p>
          <a:p>
            <a:r>
              <a:rPr lang="en-GB" sz="1600" i="1" dirty="0">
                <a:solidFill>
                  <a:schemeClr val="accent4"/>
                </a:solidFill>
              </a:rPr>
              <a:t>“I’d be getting the phone out if I was in the staffroom going, ‘Let’s have a little look for another job’. And they’d be going, ‘What do you mean?’ ‘Well, you’re not happy here, are you? Let’s have a see if there’s something down the local wherever, because you’re not happy in this job, are you?’”</a:t>
            </a:r>
          </a:p>
          <a:p>
            <a:pPr algn="r"/>
            <a:r>
              <a:rPr lang="en-GB" sz="1600" b="1" i="1" dirty="0">
                <a:solidFill>
                  <a:schemeClr val="accent4"/>
                </a:solidFill>
              </a:rPr>
              <a:t>Care Manager, Care Provider 3</a:t>
            </a:r>
          </a:p>
        </p:txBody>
      </p:sp>
    </p:spTree>
    <p:extLst>
      <p:ext uri="{BB962C8B-B14F-4D97-AF65-F5344CB8AC3E}">
        <p14:creationId xmlns:p14="http://schemas.microsoft.com/office/powerpoint/2010/main" val="267507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07DF9F-335E-4A64-9949-5FD81093F6EF}"/>
              </a:ext>
            </a:extLst>
          </p:cNvPr>
          <p:cNvSpPr>
            <a:spLocks noGrp="1"/>
          </p:cNvSpPr>
          <p:nvPr>
            <p:ph type="title"/>
          </p:nvPr>
        </p:nvSpPr>
        <p:spPr/>
        <p:txBody>
          <a:bodyPr/>
          <a:lstStyle/>
          <a:p>
            <a:r>
              <a:rPr lang="en-GB" dirty="0"/>
              <a:t>So What?</a:t>
            </a:r>
          </a:p>
        </p:txBody>
      </p:sp>
      <p:sp>
        <p:nvSpPr>
          <p:cNvPr id="7" name="Speech Bubble: Rectangle with Corners Rounded 6">
            <a:extLst>
              <a:ext uri="{FF2B5EF4-FFF2-40B4-BE49-F238E27FC236}">
                <a16:creationId xmlns:a16="http://schemas.microsoft.com/office/drawing/2014/main" xmlns="" id="{38AA9DCE-7992-41E2-9A6D-F6DB3BC31E82}"/>
              </a:ext>
            </a:extLst>
          </p:cNvPr>
          <p:cNvSpPr/>
          <p:nvPr/>
        </p:nvSpPr>
        <p:spPr>
          <a:xfrm>
            <a:off x="8039100" y="3013858"/>
            <a:ext cx="2971800" cy="1420833"/>
          </a:xfrm>
          <a:prstGeom prst="wedgeRoundRectCallout">
            <a:avLst>
              <a:gd name="adj1" fmla="val -4166"/>
              <a:gd name="adj2" fmla="val 6920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i="1" dirty="0"/>
              <a:t>“the friendship we form with them over something like a pad change…”</a:t>
            </a:r>
          </a:p>
        </p:txBody>
      </p:sp>
      <p:sp>
        <p:nvSpPr>
          <p:cNvPr id="9" name="TextBox 8">
            <a:extLst>
              <a:ext uri="{FF2B5EF4-FFF2-40B4-BE49-F238E27FC236}">
                <a16:creationId xmlns:a16="http://schemas.microsoft.com/office/drawing/2014/main" xmlns="" id="{215EC8BB-536E-4E02-A56E-4B459F875F58}"/>
              </a:ext>
            </a:extLst>
          </p:cNvPr>
          <p:cNvSpPr txBox="1"/>
          <p:nvPr/>
        </p:nvSpPr>
        <p:spPr>
          <a:xfrm>
            <a:off x="483873" y="1428750"/>
            <a:ext cx="6107427" cy="4591050"/>
          </a:xfrm>
          <a:prstGeom prst="rect">
            <a:avLst/>
          </a:prstGeom>
        </p:spPr>
        <p:txBody>
          <a:bodyPr vert="horz" wrap="square" lIns="91440" tIns="45720" rIns="91440" bIns="45720" rtlCol="0" anchor="t">
            <a:normAutofit/>
          </a:bodyPr>
          <a:lstStyle/>
          <a:p>
            <a:pPr marL="285750" indent="-285750" algn="l">
              <a:buFont typeface="Arial" panose="020B0604020202020204" pitchFamily="34" charset="0"/>
              <a:buChar char="•"/>
            </a:pPr>
            <a:r>
              <a:rPr lang="en-GB" dirty="0">
                <a:solidFill>
                  <a:schemeClr val="accent4"/>
                </a:solidFill>
              </a:rPr>
              <a:t>Poo is important for team development and inclusion</a:t>
            </a:r>
          </a:p>
          <a:p>
            <a:pPr marL="285750" indent="-285750" algn="l">
              <a:buFont typeface="Arial" panose="020B0604020202020204" pitchFamily="34" charset="0"/>
              <a:buChar char="•"/>
            </a:pPr>
            <a:endParaRPr lang="en-GB" dirty="0">
              <a:solidFill>
                <a:schemeClr val="accent4"/>
              </a:solidFill>
            </a:endParaRPr>
          </a:p>
          <a:p>
            <a:pPr marL="285750" indent="-285750" algn="l">
              <a:buFont typeface="Arial" panose="020B0604020202020204" pitchFamily="34" charset="0"/>
              <a:buChar char="•"/>
            </a:pPr>
            <a:r>
              <a:rPr lang="en-GB" dirty="0">
                <a:solidFill>
                  <a:schemeClr val="accent4"/>
                </a:solidFill>
              </a:rPr>
              <a:t>Dynamic skillset involved in supporting individuals with continence</a:t>
            </a:r>
          </a:p>
          <a:p>
            <a:pPr marL="285750" indent="-285750" algn="l">
              <a:buFont typeface="Arial" panose="020B0604020202020204" pitchFamily="34" charset="0"/>
              <a:buChar char="•"/>
            </a:pPr>
            <a:endParaRPr lang="en-GB" dirty="0">
              <a:solidFill>
                <a:schemeClr val="accent4"/>
              </a:solidFill>
            </a:endParaRPr>
          </a:p>
          <a:p>
            <a:pPr marL="285750" indent="-285750" algn="l">
              <a:buFont typeface="Arial" panose="020B0604020202020204" pitchFamily="34" charset="0"/>
              <a:buChar char="•"/>
            </a:pPr>
            <a:r>
              <a:rPr lang="en-GB" dirty="0">
                <a:solidFill>
                  <a:schemeClr val="accent4"/>
                </a:solidFill>
              </a:rPr>
              <a:t>First exposure to continence care is often shocking and discouraging – potentially contributing to high turnover of staff/staff attrition</a:t>
            </a:r>
          </a:p>
          <a:p>
            <a:pPr marL="285750" indent="-285750" algn="l">
              <a:buFont typeface="Arial" panose="020B0604020202020204" pitchFamily="34" charset="0"/>
              <a:buChar char="•"/>
            </a:pPr>
            <a:endParaRPr lang="en-GB" dirty="0">
              <a:solidFill>
                <a:schemeClr val="accent4"/>
              </a:solidFill>
            </a:endParaRPr>
          </a:p>
          <a:p>
            <a:pPr marL="285750" indent="-285750" algn="l">
              <a:buFont typeface="Arial" panose="020B0604020202020204" pitchFamily="34" charset="0"/>
              <a:buChar char="•"/>
            </a:pPr>
            <a:r>
              <a:rPr lang="en-GB" dirty="0">
                <a:solidFill>
                  <a:schemeClr val="accent4"/>
                </a:solidFill>
              </a:rPr>
              <a:t>Bonding through incontinence</a:t>
            </a:r>
          </a:p>
          <a:p>
            <a:pPr marL="285750" indent="-285750" algn="l">
              <a:buFont typeface="Arial" panose="020B0604020202020204" pitchFamily="34" charset="0"/>
              <a:buChar char="•"/>
            </a:pPr>
            <a:endParaRPr lang="en-GB" dirty="0">
              <a:solidFill>
                <a:schemeClr val="accent4"/>
              </a:solidFill>
            </a:endParaRPr>
          </a:p>
          <a:p>
            <a:pPr marL="285750" indent="-285750" algn="l">
              <a:buFont typeface="Arial" panose="020B0604020202020204" pitchFamily="34" charset="0"/>
              <a:buChar char="•"/>
            </a:pPr>
            <a:endParaRPr lang="en-GB" dirty="0">
              <a:solidFill>
                <a:schemeClr val="accent4"/>
              </a:solidFill>
            </a:endParaRPr>
          </a:p>
          <a:p>
            <a:pPr marL="285750" indent="-285750" algn="l">
              <a:buFont typeface="Arial" panose="020B0604020202020204" pitchFamily="34" charset="0"/>
              <a:buChar char="•"/>
            </a:pPr>
            <a:r>
              <a:rPr lang="en-GB" dirty="0">
                <a:solidFill>
                  <a:schemeClr val="accent4"/>
                </a:solidFill>
              </a:rPr>
              <a:t>Ability to manage complex continence care interactions is akin to a qualification</a:t>
            </a:r>
          </a:p>
          <a:p>
            <a:pPr algn="l"/>
            <a:endParaRPr lang="en-GB" dirty="0">
              <a:solidFill>
                <a:schemeClr val="accent4"/>
              </a:solidFill>
            </a:endParaRPr>
          </a:p>
          <a:p>
            <a:pPr marL="285750" indent="-285750" algn="l">
              <a:buFont typeface="Arial" panose="020B0604020202020204" pitchFamily="34" charset="0"/>
              <a:buChar char="•"/>
            </a:pPr>
            <a:endParaRPr lang="en-GB" dirty="0">
              <a:solidFill>
                <a:schemeClr val="accent4"/>
              </a:solidFill>
            </a:endParaRPr>
          </a:p>
          <a:p>
            <a:pPr marL="285750" indent="-285750" algn="l">
              <a:buFont typeface="Arial" panose="020B0604020202020204" pitchFamily="34" charset="0"/>
              <a:buChar char="•"/>
            </a:pPr>
            <a:endParaRPr lang="en-GB" dirty="0">
              <a:solidFill>
                <a:schemeClr val="accent4"/>
              </a:solidFill>
            </a:endParaRPr>
          </a:p>
          <a:p>
            <a:pPr marL="285750" indent="-285750" algn="l">
              <a:buFont typeface="Arial" panose="020B0604020202020204" pitchFamily="34" charset="0"/>
              <a:buChar char="•"/>
            </a:pPr>
            <a:endParaRPr lang="en-GB" dirty="0">
              <a:solidFill>
                <a:schemeClr val="accent4"/>
              </a:solidFill>
            </a:endParaRPr>
          </a:p>
          <a:p>
            <a:pPr marL="285750" indent="-285750" algn="l">
              <a:buFont typeface="Arial" panose="020B0604020202020204" pitchFamily="34" charset="0"/>
              <a:buChar char="•"/>
            </a:pPr>
            <a:endParaRPr lang="en-GB" dirty="0">
              <a:solidFill>
                <a:schemeClr val="accent4"/>
              </a:solidFill>
            </a:endParaRPr>
          </a:p>
        </p:txBody>
      </p:sp>
    </p:spTree>
    <p:extLst>
      <p:ext uri="{BB962C8B-B14F-4D97-AF65-F5344CB8AC3E}">
        <p14:creationId xmlns:p14="http://schemas.microsoft.com/office/powerpoint/2010/main" val="255927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5CFCE-67A2-4F5F-A193-63D64B3B3D28}"/>
              </a:ext>
            </a:extLst>
          </p:cNvPr>
          <p:cNvSpPr>
            <a:spLocks noGrp="1"/>
          </p:cNvSpPr>
          <p:nvPr>
            <p:ph type="title"/>
          </p:nvPr>
        </p:nvSpPr>
        <p:spPr>
          <a:xfrm>
            <a:off x="513566" y="221841"/>
            <a:ext cx="11144412" cy="1136672"/>
          </a:xfrm>
        </p:spPr>
        <p:txBody>
          <a:bodyPr/>
          <a:lstStyle/>
          <a:p>
            <a:r>
              <a:rPr lang="en-GB" dirty="0"/>
              <a:t>Take Home Message:</a:t>
            </a:r>
          </a:p>
        </p:txBody>
      </p:sp>
      <p:grpSp>
        <p:nvGrpSpPr>
          <p:cNvPr id="8" name="Group 7">
            <a:extLst>
              <a:ext uri="{FF2B5EF4-FFF2-40B4-BE49-F238E27FC236}">
                <a16:creationId xmlns:a16="http://schemas.microsoft.com/office/drawing/2014/main" xmlns="" id="{9E29A13F-2CC9-48F3-8322-1A0990FE0B1B}"/>
              </a:ext>
            </a:extLst>
          </p:cNvPr>
          <p:cNvGrpSpPr/>
          <p:nvPr/>
        </p:nvGrpSpPr>
        <p:grpSpPr>
          <a:xfrm>
            <a:off x="1028700" y="1358513"/>
            <a:ext cx="9505950" cy="1346587"/>
            <a:chOff x="1028700" y="1358513"/>
            <a:chExt cx="9505950" cy="1346587"/>
          </a:xfrm>
        </p:grpSpPr>
        <p:sp>
          <p:nvSpPr>
            <p:cNvPr id="7" name="Rectangle: Rounded Corners 6">
              <a:extLst>
                <a:ext uri="{FF2B5EF4-FFF2-40B4-BE49-F238E27FC236}">
                  <a16:creationId xmlns:a16="http://schemas.microsoft.com/office/drawing/2014/main" xmlns="" id="{AD51446C-B324-4A75-82F8-F8C0F5A9EBD7}"/>
                </a:ext>
              </a:extLst>
            </p:cNvPr>
            <p:cNvSpPr/>
            <p:nvPr/>
          </p:nvSpPr>
          <p:spPr>
            <a:xfrm>
              <a:off x="1628774" y="1358513"/>
              <a:ext cx="8905876" cy="13465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2"/>
              <a:r>
                <a:rPr lang="en-GB" sz="2000" dirty="0">
                  <a:solidFill>
                    <a:schemeClr val="bg1"/>
                  </a:solidFill>
                </a:rPr>
                <a:t>For team cohesion, care staff at all levels should take part in continence care</a:t>
              </a:r>
            </a:p>
          </p:txBody>
        </p:sp>
        <p:sp>
          <p:nvSpPr>
            <p:cNvPr id="4" name="Rectangle: Rounded Corners 3">
              <a:extLst>
                <a:ext uri="{FF2B5EF4-FFF2-40B4-BE49-F238E27FC236}">
                  <a16:creationId xmlns:a16="http://schemas.microsoft.com/office/drawing/2014/main" xmlns="" id="{2C5E1B2C-08F2-40AF-B4D1-89DE7BE2E047}"/>
                </a:ext>
              </a:extLst>
            </p:cNvPr>
            <p:cNvSpPr/>
            <p:nvPr/>
          </p:nvSpPr>
          <p:spPr>
            <a:xfrm>
              <a:off x="1028700" y="1549013"/>
              <a:ext cx="1200150" cy="9398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6" name="Graphic 5" descr="Checkmark">
              <a:extLst>
                <a:ext uri="{FF2B5EF4-FFF2-40B4-BE49-F238E27FC236}">
                  <a16:creationId xmlns:a16="http://schemas.microsoft.com/office/drawing/2014/main" xmlns="" id="{B3DED8DE-0F9D-4214-ABCE-C16E378F92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58867" y="1549013"/>
              <a:ext cx="939815" cy="939815"/>
            </a:xfrm>
            <a:prstGeom prst="rect">
              <a:avLst/>
            </a:prstGeom>
          </p:spPr>
        </p:pic>
      </p:grpSp>
      <p:grpSp>
        <p:nvGrpSpPr>
          <p:cNvPr id="9" name="Group 8">
            <a:extLst>
              <a:ext uri="{FF2B5EF4-FFF2-40B4-BE49-F238E27FC236}">
                <a16:creationId xmlns:a16="http://schemas.microsoft.com/office/drawing/2014/main" xmlns="" id="{7CA0FC71-4339-47FD-9207-69519F3C9123}"/>
              </a:ext>
            </a:extLst>
          </p:cNvPr>
          <p:cNvGrpSpPr/>
          <p:nvPr/>
        </p:nvGrpSpPr>
        <p:grpSpPr>
          <a:xfrm>
            <a:off x="1028700" y="2895600"/>
            <a:ext cx="9505950" cy="1346587"/>
            <a:chOff x="1028700" y="1358513"/>
            <a:chExt cx="9505950" cy="1346587"/>
          </a:xfrm>
        </p:grpSpPr>
        <p:sp>
          <p:nvSpPr>
            <p:cNvPr id="10" name="Rectangle: Rounded Corners 9">
              <a:extLst>
                <a:ext uri="{FF2B5EF4-FFF2-40B4-BE49-F238E27FC236}">
                  <a16:creationId xmlns:a16="http://schemas.microsoft.com/office/drawing/2014/main" xmlns="" id="{8DF84324-F616-40BF-9138-A5E4DFF932C6}"/>
                </a:ext>
              </a:extLst>
            </p:cNvPr>
            <p:cNvSpPr/>
            <p:nvPr/>
          </p:nvSpPr>
          <p:spPr>
            <a:xfrm>
              <a:off x="1628774" y="1358513"/>
              <a:ext cx="8905876" cy="13465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2"/>
              <a:r>
                <a:rPr lang="en-GB" sz="2000" dirty="0">
                  <a:solidFill>
                    <a:schemeClr val="bg1"/>
                  </a:solidFill>
                </a:rPr>
                <a:t>Acknowledgement of skills and complexities of continence care can lead to development – talk about poo more!</a:t>
              </a:r>
            </a:p>
          </p:txBody>
        </p:sp>
        <p:sp>
          <p:nvSpPr>
            <p:cNvPr id="11" name="Rectangle: Rounded Corners 10">
              <a:extLst>
                <a:ext uri="{FF2B5EF4-FFF2-40B4-BE49-F238E27FC236}">
                  <a16:creationId xmlns:a16="http://schemas.microsoft.com/office/drawing/2014/main" xmlns="" id="{4ED96D62-7870-4ECA-8966-071BB2DC042F}"/>
                </a:ext>
              </a:extLst>
            </p:cNvPr>
            <p:cNvSpPr/>
            <p:nvPr/>
          </p:nvSpPr>
          <p:spPr>
            <a:xfrm>
              <a:off x="1028700" y="1549013"/>
              <a:ext cx="1200150" cy="9398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2" name="Graphic 11" descr="Checkmark">
              <a:extLst>
                <a:ext uri="{FF2B5EF4-FFF2-40B4-BE49-F238E27FC236}">
                  <a16:creationId xmlns:a16="http://schemas.microsoft.com/office/drawing/2014/main" xmlns="" id="{AB42398D-5130-4E4A-AC37-7B06BCDF01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58867" y="1549013"/>
              <a:ext cx="939815" cy="939815"/>
            </a:xfrm>
            <a:prstGeom prst="rect">
              <a:avLst/>
            </a:prstGeom>
          </p:spPr>
        </p:pic>
      </p:grpSp>
      <p:grpSp>
        <p:nvGrpSpPr>
          <p:cNvPr id="13" name="Group 12">
            <a:extLst>
              <a:ext uri="{FF2B5EF4-FFF2-40B4-BE49-F238E27FC236}">
                <a16:creationId xmlns:a16="http://schemas.microsoft.com/office/drawing/2014/main" xmlns="" id="{585037A1-7BAA-48BB-B013-956DA37BA559}"/>
              </a:ext>
            </a:extLst>
          </p:cNvPr>
          <p:cNvGrpSpPr/>
          <p:nvPr/>
        </p:nvGrpSpPr>
        <p:grpSpPr>
          <a:xfrm>
            <a:off x="1028700" y="4432687"/>
            <a:ext cx="9505950" cy="1346587"/>
            <a:chOff x="1028700" y="1358513"/>
            <a:chExt cx="9505950" cy="1346587"/>
          </a:xfrm>
        </p:grpSpPr>
        <p:sp>
          <p:nvSpPr>
            <p:cNvPr id="14" name="Rectangle: Rounded Corners 13">
              <a:extLst>
                <a:ext uri="{FF2B5EF4-FFF2-40B4-BE49-F238E27FC236}">
                  <a16:creationId xmlns:a16="http://schemas.microsoft.com/office/drawing/2014/main" xmlns="" id="{4BA3DAAF-F1D3-4BFA-A090-9BFC000A668A}"/>
                </a:ext>
              </a:extLst>
            </p:cNvPr>
            <p:cNvSpPr/>
            <p:nvPr/>
          </p:nvSpPr>
          <p:spPr>
            <a:xfrm>
              <a:off x="1628774" y="1358513"/>
              <a:ext cx="8905876" cy="13465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2"/>
              <a:r>
                <a:rPr lang="en-GB" sz="2000" dirty="0">
                  <a:solidFill>
                    <a:schemeClr val="bg1"/>
                  </a:solidFill>
                </a:rPr>
                <a:t>Continence care can be difficult for new staff – can we support them more?</a:t>
              </a:r>
            </a:p>
          </p:txBody>
        </p:sp>
        <p:sp>
          <p:nvSpPr>
            <p:cNvPr id="15" name="Rectangle: Rounded Corners 14">
              <a:extLst>
                <a:ext uri="{FF2B5EF4-FFF2-40B4-BE49-F238E27FC236}">
                  <a16:creationId xmlns:a16="http://schemas.microsoft.com/office/drawing/2014/main" xmlns="" id="{89AA6C35-EEB5-4904-B75B-4DA4E46A40C9}"/>
                </a:ext>
              </a:extLst>
            </p:cNvPr>
            <p:cNvSpPr/>
            <p:nvPr/>
          </p:nvSpPr>
          <p:spPr>
            <a:xfrm>
              <a:off x="1028700" y="1549013"/>
              <a:ext cx="1200150" cy="9398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6" name="Graphic 15" descr="Checkmark">
              <a:extLst>
                <a:ext uri="{FF2B5EF4-FFF2-40B4-BE49-F238E27FC236}">
                  <a16:creationId xmlns:a16="http://schemas.microsoft.com/office/drawing/2014/main" xmlns="" id="{E36A562D-82B7-4B69-9E18-DD3992BF74A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58867" y="1549013"/>
              <a:ext cx="939815" cy="939815"/>
            </a:xfrm>
            <a:prstGeom prst="rect">
              <a:avLst/>
            </a:prstGeom>
          </p:spPr>
        </p:pic>
      </p:grpSp>
    </p:spTree>
    <p:extLst>
      <p:ext uri="{BB962C8B-B14F-4D97-AF65-F5344CB8AC3E}">
        <p14:creationId xmlns:p14="http://schemas.microsoft.com/office/powerpoint/2010/main" val="91076277"/>
      </p:ext>
    </p:extLst>
  </p:cSld>
  <p:clrMapOvr>
    <a:masterClrMapping/>
  </p:clrMapOvr>
</p:sld>
</file>

<file path=ppt/theme/theme1.xml><?xml version="1.0" encoding="utf-8"?>
<a:theme xmlns:a="http://schemas.openxmlformats.org/drawingml/2006/main" name="UoP master">
  <a:themeElements>
    <a:clrScheme name="UoP Masterbrand">
      <a:dk1>
        <a:srgbClr val="000000"/>
      </a:dk1>
      <a:lt1>
        <a:sysClr val="window" lastClr="FFFFFF"/>
      </a:lt1>
      <a:dk2>
        <a:srgbClr val="621360"/>
      </a:dk2>
      <a:lt2>
        <a:srgbClr val="FFFFFF"/>
      </a:lt2>
      <a:accent1>
        <a:srgbClr val="00A0FF"/>
      </a:accent1>
      <a:accent2>
        <a:srgbClr val="621360"/>
      </a:accent2>
      <a:accent3>
        <a:srgbClr val="D1D1D1"/>
      </a:accent3>
      <a:accent4>
        <a:srgbClr val="621360"/>
      </a:accent4>
      <a:accent5>
        <a:srgbClr val="ABAAAA"/>
      </a:accent5>
      <a:accent6>
        <a:srgbClr val="3C023C"/>
      </a:accent6>
      <a:hlink>
        <a:srgbClr val="00A0FF"/>
      </a:hlink>
      <a:folHlink>
        <a:srgbClr val="0078B4"/>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fontScale="92500"/>
      </a:bodyPr>
      <a:lstStyle>
        <a:defPPr algn="l">
          <a:defRPr dirty="0" smtClean="0"/>
        </a:defPPr>
      </a:lstStyle>
    </a:txDef>
  </a:objectDefaults>
  <a:extraClrSchemeLst/>
  <a:extLst>
    <a:ext uri="{05A4C25C-085E-4340-85A3-A5531E510DB2}">
      <thm15:themeFamily xmlns:thm15="http://schemas.microsoft.com/office/thememl/2012/main" name="University full presentation template June 2018" id="{2D7BFE6C-174F-4921-889F-905AF626425F}" vid="{AA6F0EF6-26BE-4F20-9BAC-2333D85BE7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Media,202564,en (4)</Template>
  <TotalTime>748</TotalTime>
  <Words>714</Words>
  <Application>Microsoft Office PowerPoint</Application>
  <PresentationFormat>Widescreen</PresentationFormat>
  <Paragraphs>92</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Aero Bold</vt:lpstr>
      <vt:lpstr>Aero Light</vt:lpstr>
      <vt:lpstr>Arial</vt:lpstr>
      <vt:lpstr>Calibri</vt:lpstr>
      <vt:lpstr>Calibri bold</vt:lpstr>
      <vt:lpstr>Calibri Light</vt:lpstr>
      <vt:lpstr>UoP master</vt:lpstr>
      <vt:lpstr>Smells, Mess, and Presents The role of poo in care team dynamics </vt:lpstr>
      <vt:lpstr>About me</vt:lpstr>
      <vt:lpstr>Research Project</vt:lpstr>
      <vt:lpstr>Findings</vt:lpstr>
      <vt:lpstr>So What?</vt:lpstr>
      <vt:lpstr>Take Home Message:</vt:lpstr>
    </vt:vector>
  </TitlesOfParts>
  <Company>University of Portsmouth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PRESENTATION COMPLETE TEMPLATES</dc:title>
  <dc:creator>Natalie Thompson</dc:creator>
  <cp:lastModifiedBy>Helen Davidson</cp:lastModifiedBy>
  <cp:revision>70</cp:revision>
  <cp:lastPrinted>2018-06-18T16:08:43Z</cp:lastPrinted>
  <dcterms:created xsi:type="dcterms:W3CDTF">2018-09-04T14:20:15Z</dcterms:created>
  <dcterms:modified xsi:type="dcterms:W3CDTF">2024-03-08T14:39:12Z</dcterms:modified>
</cp:coreProperties>
</file>